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charts/chart2.xml" ContentType="application/vnd.openxmlformats-officedocument.drawingml.chart+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6" r:id="rId3"/>
    <p:sldId id="257" r:id="rId4"/>
    <p:sldId id="259" r:id="rId5"/>
    <p:sldId id="274" r:id="rId6"/>
    <p:sldId id="271" r:id="rId7"/>
    <p:sldId id="285" r:id="rId8"/>
    <p:sldId id="291" r:id="rId9"/>
    <p:sldId id="292" r:id="rId10"/>
    <p:sldId id="293" r:id="rId11"/>
    <p:sldId id="294" r:id="rId12"/>
    <p:sldId id="287" r:id="rId13"/>
    <p:sldId id="296" r:id="rId14"/>
    <p:sldId id="297" r:id="rId15"/>
    <p:sldId id="298" r:id="rId16"/>
    <p:sldId id="286" r:id="rId17"/>
    <p:sldId id="299" r:id="rId18"/>
    <p:sldId id="288" r:id="rId19"/>
    <p:sldId id="261" r:id="rId20"/>
    <p:sldId id="264" r:id="rId21"/>
    <p:sldId id="269" r:id="rId22"/>
    <p:sldId id="270" r:id="rId23"/>
    <p:sldId id="260" r:id="rId24"/>
    <p:sldId id="272" r:id="rId25"/>
    <p:sldId id="273" r:id="rId26"/>
    <p:sldId id="275" r:id="rId27"/>
    <p:sldId id="276" r:id="rId28"/>
    <p:sldId id="277" r:id="rId29"/>
    <p:sldId id="278" r:id="rId30"/>
    <p:sldId id="280" r:id="rId31"/>
    <p:sldId id="279" r:id="rId32"/>
    <p:sldId id="281" r:id="rId33"/>
    <p:sldId id="282" r:id="rId34"/>
    <p:sldId id="290" r:id="rId35"/>
    <p:sldId id="289"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5D79"/>
    <a:srgbClr val="2764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19" autoAdjust="0"/>
    <p:restoredTop sz="94660"/>
  </p:normalViewPr>
  <p:slideViewPr>
    <p:cSldViewPr>
      <p:cViewPr varScale="1">
        <p:scale>
          <a:sx n="81" d="100"/>
          <a:sy n="81" d="100"/>
        </p:scale>
        <p:origin x="778" y="43"/>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bg1"/>
            </a:solidFill>
            <a:ln>
              <a:noFill/>
            </a:ln>
            <a:effectLst>
              <a:outerShdw blurRad="63500" sx="102000" sy="102000" algn="ctr" rotWithShape="0">
                <a:prstClr val="black">
                  <a:alpha val="40000"/>
                </a:prstClr>
              </a:outerShdw>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BD4-4D71-862C-0EDB1B4EC254}"/>
            </c:ext>
          </c:extLst>
        </c:ser>
        <c:ser>
          <c:idx val="1"/>
          <c:order val="1"/>
          <c:tx>
            <c:strRef>
              <c:f>Sheet1!$C$1</c:f>
              <c:strCache>
                <c:ptCount val="1"/>
                <c:pt idx="0">
                  <c:v>系列 2</c:v>
                </c:pt>
              </c:strCache>
            </c:strRef>
          </c:tx>
          <c:spPr>
            <a:solidFill>
              <a:schemeClr val="bg2">
                <a:lumMod val="90000"/>
              </a:schemeClr>
            </a:solidFill>
            <a:ln>
              <a:noFill/>
            </a:ln>
            <a:effectLst>
              <a:outerShdw blurRad="63500" sx="102000" sy="102000" algn="ctr" rotWithShape="0">
                <a:prstClr val="black">
                  <a:alpha val="40000"/>
                </a:prstClr>
              </a:outerShdw>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BD4-4D71-862C-0EDB1B4EC254}"/>
            </c:ext>
          </c:extLst>
        </c:ser>
        <c:dLbls>
          <c:showLegendKey val="0"/>
          <c:showVal val="0"/>
          <c:showCatName val="0"/>
          <c:showSerName val="0"/>
          <c:showPercent val="0"/>
          <c:showBubbleSize val="0"/>
        </c:dLbls>
        <c:gapWidth val="68"/>
        <c:overlap val="-48"/>
        <c:axId val="41680896"/>
        <c:axId val="41682432"/>
      </c:barChart>
      <c:catAx>
        <c:axId val="41680896"/>
        <c:scaling>
          <c:orientation val="minMax"/>
        </c:scaling>
        <c:delete val="1"/>
        <c:axPos val="b"/>
        <c:numFmt formatCode="General" sourceLinked="1"/>
        <c:majorTickMark val="none"/>
        <c:minorTickMark val="none"/>
        <c:tickLblPos val="nextTo"/>
        <c:crossAx val="41682432"/>
        <c:crosses val="autoZero"/>
        <c:auto val="1"/>
        <c:lblAlgn val="ctr"/>
        <c:lblOffset val="100"/>
        <c:noMultiLvlLbl val="0"/>
      </c:catAx>
      <c:valAx>
        <c:axId val="41682432"/>
        <c:scaling>
          <c:orientation val="minMax"/>
        </c:scaling>
        <c:delete val="1"/>
        <c:axPos val="l"/>
        <c:numFmt formatCode="General" sourceLinked="1"/>
        <c:majorTickMark val="none"/>
        <c:minorTickMark val="none"/>
        <c:tickLblPos val="nextTo"/>
        <c:crossAx val="416808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bg1">
                <a:lumMod val="75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13E-4A80-B85D-0AD058A63534}"/>
            </c:ext>
          </c:extLst>
        </c:ser>
        <c:ser>
          <c:idx val="2"/>
          <c:order val="1"/>
          <c:tx>
            <c:strRef>
              <c:f>Sheet1!$D$1</c:f>
              <c:strCache>
                <c:ptCount val="1"/>
                <c:pt idx="0">
                  <c:v>系列 3</c:v>
                </c:pt>
              </c:strCache>
            </c:strRef>
          </c:tx>
          <c:spPr>
            <a:solidFill>
              <a:schemeClr val="bg1">
                <a:lumMod val="95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13E-4A80-B85D-0AD058A63534}"/>
            </c:ext>
          </c:extLst>
        </c:ser>
        <c:dLbls>
          <c:showLegendKey val="0"/>
          <c:showVal val="0"/>
          <c:showCatName val="0"/>
          <c:showSerName val="0"/>
          <c:showPercent val="0"/>
          <c:showBubbleSize val="0"/>
        </c:dLbls>
        <c:gapWidth val="219"/>
        <c:overlap val="-27"/>
        <c:axId val="93172480"/>
        <c:axId val="93174016"/>
      </c:barChart>
      <c:catAx>
        <c:axId val="9317248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zh-CN"/>
          </a:p>
        </c:txPr>
        <c:crossAx val="93174016"/>
        <c:crosses val="autoZero"/>
        <c:auto val="1"/>
        <c:lblAlgn val="ctr"/>
        <c:lblOffset val="100"/>
        <c:noMultiLvlLbl val="0"/>
      </c:catAx>
      <c:valAx>
        <c:axId val="93174016"/>
        <c:scaling>
          <c:orientation val="minMax"/>
        </c:scaling>
        <c:delete val="0"/>
        <c:axPos val="l"/>
        <c:majorGridlines>
          <c:spPr>
            <a:ln w="9525" cap="flat" cmpd="sng" algn="ctr">
              <a:solidFill>
                <a:schemeClr val="bg1">
                  <a:alpha val="33000"/>
                </a:schemeClr>
              </a:solidFill>
              <a:round/>
            </a:ln>
            <a:effectLst/>
          </c:spPr>
        </c:majorGridlines>
        <c:numFmt formatCode="General" sourceLinked="1"/>
        <c:majorTickMark val="out"/>
        <c:minorTickMark val="none"/>
        <c:tickLblPos val="nextTo"/>
        <c:spPr>
          <a:noFill/>
          <a:ln>
            <a:noFill/>
          </a:ln>
          <a:effectLst/>
        </c:spPr>
        <c:txPr>
          <a:bodyPr rot="-60000000" vert="horz"/>
          <a:lstStyle/>
          <a:p>
            <a:pPr>
              <a:defRPr/>
            </a:pPr>
            <a:endParaRPr lang="zh-CN"/>
          </a:p>
        </c:txPr>
        <c:crossAx val="931724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tx2">
                <a:lumMod val="40000"/>
                <a:lumOff val="60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09FC-4CEC-BC4F-DA162785AA39}"/>
            </c:ext>
          </c:extLst>
        </c:ser>
        <c:ser>
          <c:idx val="1"/>
          <c:order val="1"/>
          <c:tx>
            <c:strRef>
              <c:f>Sheet1!$C$1</c:f>
              <c:strCache>
                <c:ptCount val="1"/>
                <c:pt idx="0">
                  <c:v>系列 2</c:v>
                </c:pt>
              </c:strCache>
            </c:strRef>
          </c:tx>
          <c:spPr>
            <a:solidFill>
              <a:srgbClr val="255D79"/>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09FC-4CEC-BC4F-DA162785AA39}"/>
            </c:ext>
          </c:extLst>
        </c:ser>
        <c:ser>
          <c:idx val="2"/>
          <c:order val="2"/>
          <c:tx>
            <c:strRef>
              <c:f>Sheet1!$D$1</c:f>
              <c:strCache>
                <c:ptCount val="1"/>
                <c:pt idx="0">
                  <c:v>系列 3</c:v>
                </c:pt>
              </c:strCache>
            </c:strRef>
          </c:tx>
          <c:spPr>
            <a:solidFill>
              <a:schemeClr val="bg1">
                <a:lumMod val="50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09FC-4CEC-BC4F-DA162785AA39}"/>
            </c:ext>
          </c:extLst>
        </c:ser>
        <c:dLbls>
          <c:showLegendKey val="0"/>
          <c:showVal val="0"/>
          <c:showCatName val="0"/>
          <c:showSerName val="0"/>
          <c:showPercent val="0"/>
          <c:showBubbleSize val="0"/>
        </c:dLbls>
        <c:gapWidth val="219"/>
        <c:overlap val="-27"/>
        <c:axId val="480670848"/>
        <c:axId val="480672384"/>
      </c:barChart>
      <c:catAx>
        <c:axId val="4806708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zh-CN"/>
          </a:p>
        </c:txPr>
        <c:crossAx val="480672384"/>
        <c:crosses val="autoZero"/>
        <c:auto val="1"/>
        <c:lblAlgn val="ctr"/>
        <c:lblOffset val="100"/>
        <c:noMultiLvlLbl val="0"/>
      </c:catAx>
      <c:valAx>
        <c:axId val="480672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vert="horz"/>
          <a:lstStyle/>
          <a:p>
            <a:pPr>
              <a:defRPr/>
            </a:pPr>
            <a:endParaRPr lang="zh-CN"/>
          </a:p>
        </c:txPr>
        <c:crossAx val="480670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5.png>
</file>

<file path=ppt/media/image16.jpeg>
</file>

<file path=ppt/media/image17.png>
</file>

<file path=ppt/media/image18.png>
</file>

<file path=ppt/media/image19.png>
</file>

<file path=ppt/media/image2.png>
</file>

<file path=ppt/media/image23.jpeg>
</file>

<file path=ppt/media/image27.png>
</file>

<file path=ppt/media/image28.png>
</file>

<file path=ppt/media/image29.png>
</file>

<file path=ppt/media/image30.png>
</file>

<file path=ppt/media/image31.png>
</file>

<file path=ppt/media/image32.png>
</file>

<file path=ppt/media/image33.png>
</file>

<file path=ppt/media/image34.JPG>
</file>

<file path=ppt/media/image37.jpeg>
</file>

<file path=ppt/media/image38.jpeg>
</file>

<file path=ppt/media/image39.png>
</file>

<file path=ppt/media/image40.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2021/6/20</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9056699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2021/6/20</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916567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5180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11" name="TextBox 10"/>
          <p:cNvSpPr txBox="1"/>
          <p:nvPr userDrawn="1"/>
        </p:nvSpPr>
        <p:spPr>
          <a:xfrm>
            <a:off x="1271464" y="6859185"/>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Tree>
    <p:extLst>
      <p:ext uri="{BB962C8B-B14F-4D97-AF65-F5344CB8AC3E}">
        <p14:creationId xmlns:p14="http://schemas.microsoft.com/office/powerpoint/2010/main" val="28854373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xmlns:a14="http://schemas.microsoft.com/office/drawing/2010/main">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2021/6/20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2021/6/20</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229004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11.xml"/><Relationship Id="rId5" Type="http://schemas.microsoft.com/office/2007/relationships/hdphoto" Target="../media/hdphoto2.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8.xml"/><Relationship Id="rId1" Type="http://schemas.openxmlformats.org/officeDocument/2006/relationships/tags" Target="../tags/tag12.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8.xml"/><Relationship Id="rId1" Type="http://schemas.openxmlformats.org/officeDocument/2006/relationships/tags" Target="../tags/tag13.xml"/><Relationship Id="rId4" Type="http://schemas.openxmlformats.org/officeDocument/2006/relationships/image" Target="../media/image14.emf"/></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8.xml"/><Relationship Id="rId1" Type="http://schemas.openxmlformats.org/officeDocument/2006/relationships/tags" Target="../tags/tag14.xml"/><Relationship Id="rId4" Type="http://schemas.openxmlformats.org/officeDocument/2006/relationships/image" Target="../media/image14.emf"/></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15.xml"/><Relationship Id="rId5" Type="http://schemas.microsoft.com/office/2007/relationships/hdphoto" Target="../media/hdphoto1.wdp"/><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6.xml"/><Relationship Id="rId5" Type="http://schemas.openxmlformats.org/officeDocument/2006/relationships/image" Target="../media/image15.png"/><Relationship Id="rId4"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7.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8.xml"/><Relationship Id="rId1" Type="http://schemas.openxmlformats.org/officeDocument/2006/relationships/tags" Target="../tags/tag18.xml"/></Relationships>
</file>

<file path=ppt/slides/_rels/slide19.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8.png"/><Relationship Id="rId7" Type="http://schemas.openxmlformats.org/officeDocument/2006/relationships/image" Target="../media/image20.emf"/><Relationship Id="rId2" Type="http://schemas.openxmlformats.org/officeDocument/2006/relationships/slideLayout" Target="../slideLayouts/slideLayout8.xml"/><Relationship Id="rId1" Type="http://schemas.openxmlformats.org/officeDocument/2006/relationships/tags" Target="../tags/tag1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em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emf"/><Relationship Id="rId2" Type="http://schemas.openxmlformats.org/officeDocument/2006/relationships/slideLayout" Target="../slideLayouts/slideLayout8.xml"/><Relationship Id="rId1" Type="http://schemas.openxmlformats.org/officeDocument/2006/relationships/tags" Target="../tags/tag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0.xml"/><Relationship Id="rId4" Type="http://schemas.openxmlformats.org/officeDocument/2006/relationships/chart" Target="../charts/char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6.emf"/><Relationship Id="rId2" Type="http://schemas.openxmlformats.org/officeDocument/2006/relationships/slideLayout" Target="../slideLayouts/slideLayout8.xml"/><Relationship Id="rId1" Type="http://schemas.openxmlformats.org/officeDocument/2006/relationships/tags" Target="../tags/tag21.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jpe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8.xml"/><Relationship Id="rId1" Type="http://schemas.openxmlformats.org/officeDocument/2006/relationships/tags" Target="../tags/tag22.xml"/><Relationship Id="rId4" Type="http://schemas.microsoft.com/office/2007/relationships/hdphoto" Target="../media/hdphoto3.wdp"/></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1.png"/><Relationship Id="rId2" Type="http://schemas.openxmlformats.org/officeDocument/2006/relationships/slideLayout" Target="../slideLayouts/slideLayout8.xml"/><Relationship Id="rId1" Type="http://schemas.openxmlformats.org/officeDocument/2006/relationships/tags" Target="../tags/tag2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4.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5.xml"/><Relationship Id="rId4" Type="http://schemas.openxmlformats.org/officeDocument/2006/relationships/chart" Target="../charts/char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6.xml"/><Relationship Id="rId5" Type="http://schemas.microsoft.com/office/2007/relationships/hdphoto" Target="../media/hdphoto4.wdp"/><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7.xml"/><Relationship Id="rId4" Type="http://schemas.openxmlformats.org/officeDocument/2006/relationships/image" Target="../media/image34.JP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8.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29.xml"/><Relationship Id="rId6" Type="http://schemas.openxmlformats.org/officeDocument/2006/relationships/image" Target="../media/image4.emf"/><Relationship Id="rId5" Type="http://schemas.openxmlformats.org/officeDocument/2006/relationships/image" Target="../media/image36.emf"/><Relationship Id="rId4" Type="http://schemas.openxmlformats.org/officeDocument/2006/relationships/image" Target="../media/image35.em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tags" Target="../tags/tag3.xml"/><Relationship Id="rId5" Type="http://schemas.microsoft.com/office/2007/relationships/hdphoto" Target="../media/hdphoto1.wdp"/><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30.xml"/><Relationship Id="rId4" Type="http://schemas.openxmlformats.org/officeDocument/2006/relationships/image" Target="../media/image37.jpeg"/></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31.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32.xml"/><Relationship Id="rId5" Type="http://schemas.openxmlformats.org/officeDocument/2006/relationships/chart" Target="../charts/chart3.xml"/><Relationship Id="rId4" Type="http://schemas.openxmlformats.org/officeDocument/2006/relationships/image" Target="../media/image38.jpeg"/></Relationships>
</file>

<file path=ppt/slides/_rels/slide33.xml.rels><?xml version="1.0" encoding="UTF-8" standalone="yes"?>
<Relationships xmlns="http://schemas.openxmlformats.org/package/2006/relationships"><Relationship Id="rId3" Type="http://schemas.openxmlformats.org/officeDocument/2006/relationships/hyperlink" Target="https://ibaotu.com/ppt/" TargetMode="External"/><Relationship Id="rId2" Type="http://schemas.openxmlformats.org/officeDocument/2006/relationships/image" Target="../media/image39.pn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40.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1" Type="http://schemas.openxmlformats.org/officeDocument/2006/relationships/slideLayout" Target="../slideLayouts/slideLayout15.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5.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ags" Target="../tags/tag6.xml"/><Relationship Id="rId5" Type="http://schemas.microsoft.com/office/2007/relationships/hdphoto" Target="../media/hdphoto1.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8.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8.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3000"/>
          </a:schemeClr>
        </a:solidFill>
        <a:effectLst/>
      </p:bgPr>
    </p:bg>
    <p:spTree>
      <p:nvGrpSpPr>
        <p:cNvPr id="1" name=""/>
        <p:cNvGrpSpPr/>
        <p:nvPr/>
      </p:nvGrpSpPr>
      <p:grpSpPr>
        <a:xfrm>
          <a:off x="0" y="0"/>
          <a:ext cx="0" cy="0"/>
          <a:chOff x="0" y="0"/>
          <a:chExt cx="0" cy="0"/>
        </a:xfrm>
      </p:grpSpPr>
      <p:sp>
        <p:nvSpPr>
          <p:cNvPr id="4" name="图文框 3">
            <a:extLst>
              <a:ext uri="{FF2B5EF4-FFF2-40B4-BE49-F238E27FC236}">
                <a16:creationId xmlns:a16="http://schemas.microsoft.com/office/drawing/2014/main" id="{1C57ADEF-4E9B-48B1-B87C-850BFA1D3BE9}"/>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pic>
        <p:nvPicPr>
          <p:cNvPr id="10" name="图片 9">
            <a:extLst>
              <a:ext uri="{FF2B5EF4-FFF2-40B4-BE49-F238E27FC236}">
                <a16:creationId xmlns:a16="http://schemas.microsoft.com/office/drawing/2014/main" id="{6E5DD7C0-C1A4-405B-B428-2E9BDECAA3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4" y="3525604"/>
            <a:ext cx="12192001" cy="4165600"/>
          </a:xfrm>
          <a:prstGeom prst="rect">
            <a:avLst/>
          </a:prstGeom>
        </p:spPr>
      </p:pic>
      <p:grpSp>
        <p:nvGrpSpPr>
          <p:cNvPr id="11" name="组合 10">
            <a:extLst>
              <a:ext uri="{FF2B5EF4-FFF2-40B4-BE49-F238E27FC236}">
                <a16:creationId xmlns:a16="http://schemas.microsoft.com/office/drawing/2014/main" id="{3CACB3C2-D821-4101-B90A-9C2AABF298F8}"/>
              </a:ext>
            </a:extLst>
          </p:cNvPr>
          <p:cNvGrpSpPr/>
          <p:nvPr/>
        </p:nvGrpSpPr>
        <p:grpSpPr>
          <a:xfrm>
            <a:off x="4449445" y="1249596"/>
            <a:ext cx="3293110" cy="0"/>
            <a:chOff x="4469765" y="1429639"/>
            <a:chExt cx="3293110" cy="0"/>
          </a:xfrm>
        </p:grpSpPr>
        <p:cxnSp>
          <p:nvCxnSpPr>
            <p:cNvPr id="12" name="直接连接符 11">
              <a:extLst>
                <a:ext uri="{FF2B5EF4-FFF2-40B4-BE49-F238E27FC236}">
                  <a16:creationId xmlns:a16="http://schemas.microsoft.com/office/drawing/2014/main" id="{9020525F-C13A-4168-9E7A-60744B01B65D}"/>
                </a:ext>
              </a:extLst>
            </p:cNvPr>
            <p:cNvCxnSpPr>
              <a:cxnSpLocks/>
            </p:cNvCxnSpPr>
            <p:nvPr/>
          </p:nvCxnSpPr>
          <p:spPr>
            <a:xfrm>
              <a:off x="6959600" y="1429639"/>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7C81332E-CDAD-457A-A3CB-0274573F85DA}"/>
                </a:ext>
              </a:extLst>
            </p:cNvPr>
            <p:cNvCxnSpPr>
              <a:cxnSpLocks/>
            </p:cNvCxnSpPr>
            <p:nvPr/>
          </p:nvCxnSpPr>
          <p:spPr>
            <a:xfrm flipH="1">
              <a:off x="4469765" y="1429639"/>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grpSp>
      <p:sp>
        <p:nvSpPr>
          <p:cNvPr id="14" name="文本框 13">
            <a:extLst>
              <a:ext uri="{FF2B5EF4-FFF2-40B4-BE49-F238E27FC236}">
                <a16:creationId xmlns:a16="http://schemas.microsoft.com/office/drawing/2014/main" id="{F367B8E4-4F9A-4D07-A4CB-A95FF4369A35}"/>
              </a:ext>
            </a:extLst>
          </p:cNvPr>
          <p:cNvSpPr txBox="1"/>
          <p:nvPr/>
        </p:nvSpPr>
        <p:spPr>
          <a:xfrm>
            <a:off x="5372057" y="859359"/>
            <a:ext cx="1440160" cy="769441"/>
          </a:xfrm>
          <a:prstGeom prst="rect">
            <a:avLst/>
          </a:prstGeom>
          <a:noFill/>
        </p:spPr>
        <p:txBody>
          <a:bodyPr wrap="square" rtlCol="0">
            <a:spAutoFit/>
          </a:bodyPr>
          <a:lstStyle/>
          <a:p>
            <a:pPr algn="ctr"/>
            <a:r>
              <a:rPr lang="en-US" altLang="zh-CN" sz="4400" spc="300" dirty="0">
                <a:solidFill>
                  <a:srgbClr val="276482"/>
                </a:solidFill>
                <a:latin typeface="Agency FB" panose="020B0503020202020204" pitchFamily="34" charset="0"/>
                <a:cs typeface="+mn-ea"/>
                <a:sym typeface="+mn-lt"/>
              </a:rPr>
              <a:t>2021</a:t>
            </a:r>
            <a:endParaRPr lang="zh-CN" altLang="en-US" sz="4400" spc="300" dirty="0">
              <a:solidFill>
                <a:srgbClr val="276482"/>
              </a:solidFill>
              <a:latin typeface="Agency FB" panose="020B0503020202020204" pitchFamily="34" charset="0"/>
              <a:cs typeface="+mn-ea"/>
              <a:sym typeface="+mn-lt"/>
            </a:endParaRPr>
          </a:p>
        </p:txBody>
      </p:sp>
      <p:sp>
        <p:nvSpPr>
          <p:cNvPr id="15" name="文本框 14">
            <a:extLst>
              <a:ext uri="{FF2B5EF4-FFF2-40B4-BE49-F238E27FC236}">
                <a16:creationId xmlns:a16="http://schemas.microsoft.com/office/drawing/2014/main" id="{C571878C-B65F-4D25-9A1D-45FE5BCE3178}"/>
              </a:ext>
            </a:extLst>
          </p:cNvPr>
          <p:cNvSpPr txBox="1"/>
          <p:nvPr/>
        </p:nvSpPr>
        <p:spPr>
          <a:xfrm>
            <a:off x="1685262" y="1700808"/>
            <a:ext cx="8821475" cy="1015663"/>
          </a:xfrm>
          <a:prstGeom prst="rect">
            <a:avLst/>
          </a:prstGeom>
          <a:noFill/>
        </p:spPr>
        <p:txBody>
          <a:bodyPr wrap="square" rtlCol="0">
            <a:spAutoFit/>
          </a:bodyPr>
          <a:lstStyle/>
          <a:p>
            <a:pPr algn="ctr"/>
            <a:r>
              <a:rPr lang="zh-CN" altLang="en-US" sz="6000" spc="600" dirty="0">
                <a:solidFill>
                  <a:srgbClr val="276482"/>
                </a:solidFill>
                <a:latin typeface="仿宋" panose="02010609060101010101" pitchFamily="49" charset="-122"/>
                <a:ea typeface="仿宋" panose="02010609060101010101" pitchFamily="49" charset="-122"/>
                <a:cs typeface="+mn-ea"/>
                <a:sym typeface="+mn-lt"/>
              </a:rPr>
              <a:t>记账本项目汇报</a:t>
            </a:r>
          </a:p>
        </p:txBody>
      </p:sp>
      <p:cxnSp>
        <p:nvCxnSpPr>
          <p:cNvPr id="17" name="直接连接符 16">
            <a:extLst>
              <a:ext uri="{FF2B5EF4-FFF2-40B4-BE49-F238E27FC236}">
                <a16:creationId xmlns:a16="http://schemas.microsoft.com/office/drawing/2014/main" id="{942D890A-71EB-486C-9FE0-FB4A1E6622F8}"/>
              </a:ext>
            </a:extLst>
          </p:cNvPr>
          <p:cNvCxnSpPr>
            <a:cxnSpLocks/>
          </p:cNvCxnSpPr>
          <p:nvPr/>
        </p:nvCxnSpPr>
        <p:spPr>
          <a:xfrm>
            <a:off x="1685262" y="2708920"/>
            <a:ext cx="8784976" cy="0"/>
          </a:xfrm>
          <a:prstGeom prst="line">
            <a:avLst/>
          </a:prstGeom>
          <a:ln w="19050">
            <a:gradFill flip="none" rotWithShape="1">
              <a:gsLst>
                <a:gs pos="0">
                  <a:schemeClr val="bg1">
                    <a:alpha val="58000"/>
                  </a:schemeClr>
                </a:gs>
                <a:gs pos="75000">
                  <a:srgbClr val="6C95AA"/>
                </a:gs>
                <a:gs pos="25000">
                  <a:srgbClr val="8DADBD"/>
                </a:gs>
                <a:gs pos="50000">
                  <a:srgbClr val="276482"/>
                </a:gs>
                <a:gs pos="100000">
                  <a:schemeClr val="bg1">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75D62009-FF7E-49BA-A6FE-0AF807EFCB6D}"/>
              </a:ext>
            </a:extLst>
          </p:cNvPr>
          <p:cNvSpPr txBox="1"/>
          <p:nvPr/>
        </p:nvSpPr>
        <p:spPr>
          <a:xfrm>
            <a:off x="1919536" y="2780928"/>
            <a:ext cx="8352928" cy="369332"/>
          </a:xfrm>
          <a:prstGeom prst="rect">
            <a:avLst/>
          </a:prstGeom>
          <a:noFill/>
        </p:spPr>
        <p:txBody>
          <a:bodyPr wrap="square" rtlCol="0">
            <a:spAutoFit/>
          </a:bodyPr>
          <a:lstStyle/>
          <a:p>
            <a:pPr algn="ctr"/>
            <a:r>
              <a:rPr lang="en-US" altLang="zh-CN" sz="900" dirty="0">
                <a:solidFill>
                  <a:schemeClr val="tx1">
                    <a:lumMod val="75000"/>
                    <a:lumOff val="25000"/>
                  </a:schemeClr>
                </a:solidFill>
                <a:cs typeface="+mn-ea"/>
                <a:sym typeface="+mn-lt"/>
              </a:rPr>
              <a:t>DEDICATED COMPANY FOR THE FIRST QUARTER WORK REPORT BUSINESS REPORT COMPANY DEDICATED COMPANY FOR THE FIRST QUARTER WORK REPORT BUSINESS REPORT</a:t>
            </a:r>
            <a:endParaRPr lang="zh-CN" altLang="en-US" sz="900" dirty="0">
              <a:solidFill>
                <a:schemeClr val="tx1">
                  <a:lumMod val="75000"/>
                  <a:lumOff val="25000"/>
                </a:schemeClr>
              </a:solidFill>
              <a:cs typeface="+mn-ea"/>
              <a:sym typeface="+mn-lt"/>
            </a:endParaRPr>
          </a:p>
        </p:txBody>
      </p:sp>
      <p:grpSp>
        <p:nvGrpSpPr>
          <p:cNvPr id="25" name="组合 24">
            <a:extLst>
              <a:ext uri="{FF2B5EF4-FFF2-40B4-BE49-F238E27FC236}">
                <a16:creationId xmlns:a16="http://schemas.microsoft.com/office/drawing/2014/main" id="{539406B0-2E55-4233-BC45-1F3FC732111D}"/>
              </a:ext>
            </a:extLst>
          </p:cNvPr>
          <p:cNvGrpSpPr/>
          <p:nvPr/>
        </p:nvGrpSpPr>
        <p:grpSpPr>
          <a:xfrm>
            <a:off x="5193968" y="3356992"/>
            <a:ext cx="1804064" cy="311459"/>
            <a:chOff x="5193968" y="3573016"/>
            <a:chExt cx="1804064" cy="311459"/>
          </a:xfrm>
        </p:grpSpPr>
        <p:sp>
          <p:nvSpPr>
            <p:cNvPr id="23" name="矩形: 圆角 22">
              <a:extLst>
                <a:ext uri="{FF2B5EF4-FFF2-40B4-BE49-F238E27FC236}">
                  <a16:creationId xmlns:a16="http://schemas.microsoft.com/office/drawing/2014/main" id="{9619E77B-F614-46C8-93B8-00136F214F9A}"/>
                </a:ext>
              </a:extLst>
            </p:cNvPr>
            <p:cNvSpPr/>
            <p:nvPr/>
          </p:nvSpPr>
          <p:spPr>
            <a:xfrm>
              <a:off x="5193968" y="3573016"/>
              <a:ext cx="1804064" cy="311459"/>
            </a:xfrm>
            <a:prstGeom prst="roundRect">
              <a:avLst>
                <a:gd name="adj" fmla="val 26386"/>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文本框 23">
              <a:extLst>
                <a:ext uri="{FF2B5EF4-FFF2-40B4-BE49-F238E27FC236}">
                  <a16:creationId xmlns:a16="http://schemas.microsoft.com/office/drawing/2014/main" id="{ACC5EA26-B84A-4884-8008-44AE305FA6B9}"/>
                </a:ext>
              </a:extLst>
            </p:cNvPr>
            <p:cNvSpPr txBox="1"/>
            <p:nvPr/>
          </p:nvSpPr>
          <p:spPr>
            <a:xfrm>
              <a:off x="5193968" y="3573016"/>
              <a:ext cx="1804064" cy="307777"/>
            </a:xfrm>
            <a:prstGeom prst="rect">
              <a:avLst/>
            </a:prstGeom>
            <a:noFill/>
          </p:spPr>
          <p:txBody>
            <a:bodyPr wrap="square" rtlCol="0">
              <a:spAutoFit/>
            </a:bodyPr>
            <a:lstStyle/>
            <a:p>
              <a:pPr algn="ctr"/>
              <a:r>
                <a:rPr lang="zh-CN" altLang="en-US" sz="1400" spc="400" dirty="0">
                  <a:solidFill>
                    <a:schemeClr val="bg1"/>
                  </a:solidFill>
                  <a:cs typeface="+mn-ea"/>
                  <a:sym typeface="+mn-lt"/>
                </a:rPr>
                <a:t>汇报人：</a:t>
              </a:r>
              <a:r>
                <a:rPr lang="en-US" altLang="zh-CN" sz="1400" spc="400" dirty="0">
                  <a:solidFill>
                    <a:schemeClr val="bg1"/>
                  </a:solidFill>
                  <a:cs typeface="+mn-ea"/>
                  <a:sym typeface="+mn-lt"/>
                </a:rPr>
                <a:t>XXX</a:t>
              </a:r>
              <a:endParaRPr lang="zh-CN" altLang="en-US" sz="1400" spc="400" dirty="0">
                <a:solidFill>
                  <a:schemeClr val="bg1"/>
                </a:solidFill>
                <a:cs typeface="+mn-ea"/>
                <a:sym typeface="+mn-lt"/>
              </a:endParaRPr>
            </a:p>
          </p:txBody>
        </p:sp>
      </p:grpSp>
    </p:spTree>
    <p:custDataLst>
      <p:tags r:id="rId1"/>
    </p:custDataLst>
    <p:extLst>
      <p:ext uri="{BB962C8B-B14F-4D97-AF65-F5344CB8AC3E}">
        <p14:creationId xmlns:p14="http://schemas.microsoft.com/office/powerpoint/2010/main" val="184822725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a16="http://schemas.microsoft.com/office/drawing/2014/main" xmlns:a14="http://schemas.microsoft.com/office/drawing/2010/main">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3*#ppt_w"/>
                                          </p:val>
                                        </p:tav>
                                        <p:tav tm="100000">
                                          <p:val>
                                            <p:strVal val="#ppt_w"/>
                                          </p:val>
                                        </p:tav>
                                      </p:tavLst>
                                    </p:anim>
                                    <p:anim calcmode="lin" valueType="num">
                                      <p:cBhvr>
                                        <p:cTn id="8" dur="500" fill="hold"/>
                                        <p:tgtEl>
                                          <p:spTgt spid="4"/>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3" presetClass="entr" presetSubtype="32" fill="hold" grpId="0" nodeType="clickEffect">
                                  <p:stCondLst>
                                    <p:cond delay="0"/>
                                  </p:stCondLst>
                                  <p:iterate type="lt">
                                    <p:tmPct val="10000"/>
                                  </p:iterate>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strVal val="4*#ppt_w"/>
                                          </p:val>
                                        </p:tav>
                                        <p:tav tm="100000">
                                          <p:val>
                                            <p:strVal val="#ppt_w"/>
                                          </p:val>
                                        </p:tav>
                                      </p:tavLst>
                                    </p:anim>
                                    <p:anim calcmode="lin" valueType="num">
                                      <p:cBhvr>
                                        <p:cTn id="27" dur="500" fill="hold"/>
                                        <p:tgtEl>
                                          <p:spTgt spid="14"/>
                                        </p:tgtEl>
                                        <p:attrNameLst>
                                          <p:attrName>ppt_h</p:attrName>
                                        </p:attrNameLst>
                                      </p:cBhvr>
                                      <p:tavLst>
                                        <p:tav tm="0">
                                          <p:val>
                                            <p:strVal val="4*#ppt_h"/>
                                          </p:val>
                                        </p:tav>
                                        <p:tav tm="100000">
                                          <p:val>
                                            <p:strVal val="#ppt_h"/>
                                          </p:val>
                                        </p:tav>
                                      </p:tavLst>
                                    </p:anim>
                                  </p:childTnLst>
                                </p:cTn>
                              </p:par>
                            </p:childTnLst>
                          </p:cTn>
                        </p:par>
                      </p:childTnLst>
                    </p:cTn>
                  </p:par>
                  <p:par>
                    <p:cTn id="28" fill="hold">
                      <p:stCondLst>
                        <p:cond delay="indefinite"/>
                      </p:stCondLst>
                      <p:childTnLst>
                        <p:par>
                          <p:cTn id="29" fill="hold">
                            <p:stCondLst>
                              <p:cond delay="0"/>
                            </p:stCondLst>
                            <p:childTnLst>
                              <p:par>
                                <p:cTn id="30" presetID="23" presetClass="entr" presetSubtype="288" fill="hold" grpId="0" nodeType="clickEffect">
                                  <p:stCondLst>
                                    <p:cond delay="0"/>
                                  </p:stCondLst>
                                  <p:iterate type="lt">
                                    <p:tmPct val="10000"/>
                                  </p:iterate>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strVal val="4/3*#ppt_w"/>
                                          </p:val>
                                        </p:tav>
                                        <p:tav tm="100000">
                                          <p:val>
                                            <p:strVal val="#ppt_w"/>
                                          </p:val>
                                        </p:tav>
                                      </p:tavLst>
                                    </p:anim>
                                    <p:anim calcmode="lin" valueType="num">
                                      <p:cBhvr>
                                        <p:cTn id="33" dur="500" fill="hold"/>
                                        <p:tgtEl>
                                          <p:spTgt spid="15"/>
                                        </p:tgtEl>
                                        <p:attrNameLst>
                                          <p:attrName>ppt_h</p:attrName>
                                        </p:attrNameLst>
                                      </p:cBhvr>
                                      <p:tavLst>
                                        <p:tav tm="0">
                                          <p:val>
                                            <p:strVal val="4/3*#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37" fill="hold"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barn(outVertical)">
                                      <p:cBhvr>
                                        <p:cTn id="38" dur="500"/>
                                        <p:tgtEl>
                                          <p:spTgt spid="17"/>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nodeType="click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p:bldP spid="15" grpId="0"/>
      <p:bldP spid="20" grpId="0"/>
    </p:bldLst>
  </p:timing>
  <p:extLst>
    <p:ext uri="{E180D4A7-C9FB-4DFB-919C-405C955672EB}">
      <p14:showEvtLst xmlns:p14="http://schemas.microsoft.com/office/powerpoint/2010/main">
        <p14:playEvt time="848"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文本框 26">
            <a:extLst>
              <a:ext uri="{FF2B5EF4-FFF2-40B4-BE49-F238E27FC236}">
                <a16:creationId xmlns:a16="http://schemas.microsoft.com/office/drawing/2014/main" id="{077B17E1-073C-47C1-A4FA-E1C7C19D5994}"/>
              </a:ext>
            </a:extLst>
          </p:cNvPr>
          <p:cNvSpPr txBox="1"/>
          <p:nvPr/>
        </p:nvSpPr>
        <p:spPr>
          <a:xfrm>
            <a:off x="4259796" y="40788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用户表设计</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aphicFrame>
        <p:nvGraphicFramePr>
          <p:cNvPr id="2" name="表格 2">
            <a:extLst>
              <a:ext uri="{FF2B5EF4-FFF2-40B4-BE49-F238E27FC236}">
                <a16:creationId xmlns:a16="http://schemas.microsoft.com/office/drawing/2014/main" id="{8BEA7408-DAD5-4312-B435-35C5129F641A}"/>
              </a:ext>
            </a:extLst>
          </p:cNvPr>
          <p:cNvGraphicFramePr>
            <a:graphicFrameLocks noGrp="1"/>
          </p:cNvGraphicFramePr>
          <p:nvPr>
            <p:extLst>
              <p:ext uri="{D42A27DB-BD31-4B8C-83A1-F6EECF244321}">
                <p14:modId xmlns:p14="http://schemas.microsoft.com/office/powerpoint/2010/main" val="332784771"/>
              </p:ext>
            </p:extLst>
          </p:nvPr>
        </p:nvGraphicFramePr>
        <p:xfrm>
          <a:off x="2207568" y="1988840"/>
          <a:ext cx="8208912" cy="3757368"/>
        </p:xfrm>
        <a:graphic>
          <a:graphicData uri="http://schemas.openxmlformats.org/drawingml/2006/table">
            <a:tbl>
              <a:tblPr firstRow="1" bandRow="1">
                <a:tableStyleId>{5C22544A-7EE6-4342-B048-85BDC9FD1C3A}</a:tableStyleId>
              </a:tblPr>
              <a:tblGrid>
                <a:gridCol w="2448272">
                  <a:extLst>
                    <a:ext uri="{9D8B030D-6E8A-4147-A177-3AD203B41FA5}">
                      <a16:colId xmlns:a16="http://schemas.microsoft.com/office/drawing/2014/main" val="2752083800"/>
                    </a:ext>
                  </a:extLst>
                </a:gridCol>
                <a:gridCol w="2520280">
                  <a:extLst>
                    <a:ext uri="{9D8B030D-6E8A-4147-A177-3AD203B41FA5}">
                      <a16:colId xmlns:a16="http://schemas.microsoft.com/office/drawing/2014/main" val="643245997"/>
                    </a:ext>
                  </a:extLst>
                </a:gridCol>
                <a:gridCol w="3240360">
                  <a:extLst>
                    <a:ext uri="{9D8B030D-6E8A-4147-A177-3AD203B41FA5}">
                      <a16:colId xmlns:a16="http://schemas.microsoft.com/office/drawing/2014/main" val="3848177739"/>
                    </a:ext>
                  </a:extLst>
                </a:gridCol>
              </a:tblGrid>
              <a:tr h="648073">
                <a:tc>
                  <a:txBody>
                    <a:bodyPr/>
                    <a:lstStyle/>
                    <a:p>
                      <a:r>
                        <a:rPr lang="zh-CN" altLang="en-US" dirty="0"/>
                        <a:t>字段名称</a:t>
                      </a:r>
                    </a:p>
                  </a:txBody>
                  <a:tcPr/>
                </a:tc>
                <a:tc>
                  <a:txBody>
                    <a:bodyPr/>
                    <a:lstStyle/>
                    <a:p>
                      <a:r>
                        <a:rPr lang="zh-CN" altLang="en-US" dirty="0"/>
                        <a:t>字段类型</a:t>
                      </a:r>
                    </a:p>
                  </a:txBody>
                  <a:tcPr/>
                </a:tc>
                <a:tc>
                  <a:txBody>
                    <a:bodyPr/>
                    <a:lstStyle/>
                    <a:p>
                      <a:r>
                        <a:rPr lang="zh-CN" altLang="en-US" dirty="0"/>
                        <a:t>描述</a:t>
                      </a:r>
                    </a:p>
                  </a:txBody>
                  <a:tcPr/>
                </a:tc>
                <a:extLst>
                  <a:ext uri="{0D108BD9-81ED-4DB2-BD59-A6C34878D82A}">
                    <a16:rowId xmlns:a16="http://schemas.microsoft.com/office/drawing/2014/main" val="1774115155"/>
                  </a:ext>
                </a:extLst>
              </a:tr>
              <a:tr h="621859">
                <a:tc>
                  <a:txBody>
                    <a:bodyPr/>
                    <a:lstStyle/>
                    <a:p>
                      <a:r>
                        <a:rPr lang="en-US" altLang="zh-CN" dirty="0"/>
                        <a:t>ID</a:t>
                      </a:r>
                      <a:endParaRPr lang="zh-CN" altLang="en-US" dirty="0"/>
                    </a:p>
                  </a:txBody>
                  <a:tcPr/>
                </a:tc>
                <a:tc>
                  <a:txBody>
                    <a:bodyPr/>
                    <a:lstStyle/>
                    <a:p>
                      <a:r>
                        <a:rPr lang="en-US" altLang="zh-CN" dirty="0"/>
                        <a:t>int</a:t>
                      </a:r>
                      <a:endParaRPr lang="zh-CN" altLang="en-US" dirty="0"/>
                    </a:p>
                  </a:txBody>
                  <a:tcPr/>
                </a:tc>
                <a:tc>
                  <a:txBody>
                    <a:bodyPr/>
                    <a:lstStyle/>
                    <a:p>
                      <a:r>
                        <a:rPr lang="zh-CN" altLang="en-US" dirty="0"/>
                        <a:t>账单唯一编号</a:t>
                      </a:r>
                    </a:p>
                  </a:txBody>
                  <a:tcPr/>
                </a:tc>
                <a:extLst>
                  <a:ext uri="{0D108BD9-81ED-4DB2-BD59-A6C34878D82A}">
                    <a16:rowId xmlns:a16="http://schemas.microsoft.com/office/drawing/2014/main" val="2330474461"/>
                  </a:ext>
                </a:extLst>
              </a:tr>
              <a:tr h="621859">
                <a:tc>
                  <a:txBody>
                    <a:bodyPr/>
                    <a:lstStyle/>
                    <a:p>
                      <a:r>
                        <a:rPr lang="en-US" altLang="zh-CN" dirty="0"/>
                        <a:t>money</a:t>
                      </a:r>
                      <a:endParaRPr lang="zh-CN" altLang="en-US" dirty="0"/>
                    </a:p>
                  </a:txBody>
                  <a:tcPr/>
                </a:tc>
                <a:tc>
                  <a:txBody>
                    <a:bodyPr/>
                    <a:lstStyle/>
                    <a:p>
                      <a:r>
                        <a:rPr lang="en-US" altLang="zh-CN" dirty="0"/>
                        <a:t>float</a:t>
                      </a:r>
                      <a:endParaRPr lang="zh-CN" altLang="en-US" dirty="0"/>
                    </a:p>
                  </a:txBody>
                  <a:tcPr/>
                </a:tc>
                <a:tc>
                  <a:txBody>
                    <a:bodyPr/>
                    <a:lstStyle/>
                    <a:p>
                      <a:r>
                        <a:rPr lang="zh-CN" altLang="en-US" dirty="0"/>
                        <a:t>消费金额</a:t>
                      </a:r>
                    </a:p>
                  </a:txBody>
                  <a:tcPr/>
                </a:tc>
                <a:extLst>
                  <a:ext uri="{0D108BD9-81ED-4DB2-BD59-A6C34878D82A}">
                    <a16:rowId xmlns:a16="http://schemas.microsoft.com/office/drawing/2014/main" val="3185036892"/>
                  </a:ext>
                </a:extLst>
              </a:tr>
              <a:tr h="621859">
                <a:tc>
                  <a:txBody>
                    <a:bodyPr/>
                    <a:lstStyle/>
                    <a:p>
                      <a:r>
                        <a:rPr lang="en-US" altLang="zh-CN" dirty="0"/>
                        <a:t>date</a:t>
                      </a:r>
                      <a:endParaRPr lang="zh-CN" altLang="en-US" dirty="0"/>
                    </a:p>
                  </a:txBody>
                  <a:tcPr/>
                </a:tc>
                <a:tc>
                  <a:txBody>
                    <a:bodyPr/>
                    <a:lstStyle/>
                    <a:p>
                      <a:r>
                        <a:rPr lang="en-US" altLang="zh-CN" dirty="0"/>
                        <a:t>date</a:t>
                      </a:r>
                      <a:endParaRPr lang="zh-CN" altLang="en-US" dirty="0"/>
                    </a:p>
                  </a:txBody>
                  <a:tcPr/>
                </a:tc>
                <a:tc>
                  <a:txBody>
                    <a:bodyPr/>
                    <a:lstStyle/>
                    <a:p>
                      <a:r>
                        <a:rPr lang="zh-CN" altLang="en-US" dirty="0"/>
                        <a:t>消费日期</a:t>
                      </a:r>
                    </a:p>
                  </a:txBody>
                  <a:tcPr/>
                </a:tc>
                <a:extLst>
                  <a:ext uri="{0D108BD9-81ED-4DB2-BD59-A6C34878D82A}">
                    <a16:rowId xmlns:a16="http://schemas.microsoft.com/office/drawing/2014/main" val="3164604537"/>
                  </a:ext>
                </a:extLst>
              </a:tr>
              <a:tr h="621859">
                <a:tc>
                  <a:txBody>
                    <a:bodyPr/>
                    <a:lstStyle/>
                    <a:p>
                      <a:r>
                        <a:rPr lang="en-US" altLang="zh-CN" dirty="0"/>
                        <a:t>type</a:t>
                      </a:r>
                      <a:endParaRPr lang="zh-CN" altLang="en-US" dirty="0"/>
                    </a:p>
                  </a:txBody>
                  <a:tcPr/>
                </a:tc>
                <a:tc>
                  <a:txBody>
                    <a:bodyPr/>
                    <a:lstStyle/>
                    <a:p>
                      <a:r>
                        <a:rPr lang="en-US" altLang="zh-CN" dirty="0"/>
                        <a:t>int</a:t>
                      </a:r>
                      <a:endParaRPr lang="zh-CN" altLang="en-US" dirty="0"/>
                    </a:p>
                  </a:txBody>
                  <a:tcPr/>
                </a:tc>
                <a:tc>
                  <a:txBody>
                    <a:bodyPr/>
                    <a:lstStyle/>
                    <a:p>
                      <a:r>
                        <a:rPr lang="zh-CN" altLang="en-US" dirty="0"/>
                        <a:t>标识消费类型</a:t>
                      </a:r>
                    </a:p>
                  </a:txBody>
                  <a:tcPr/>
                </a:tc>
                <a:extLst>
                  <a:ext uri="{0D108BD9-81ED-4DB2-BD59-A6C34878D82A}">
                    <a16:rowId xmlns:a16="http://schemas.microsoft.com/office/drawing/2014/main" val="3157190312"/>
                  </a:ext>
                </a:extLst>
              </a:tr>
              <a:tr h="621859">
                <a:tc>
                  <a:txBody>
                    <a:bodyPr/>
                    <a:lstStyle/>
                    <a:p>
                      <a:r>
                        <a:rPr lang="en-US" altLang="zh-CN" dirty="0" err="1"/>
                        <a:t>fk_user_id</a:t>
                      </a:r>
                      <a:endParaRPr lang="zh-CN" altLang="en-US" dirty="0"/>
                    </a:p>
                  </a:txBody>
                  <a:tcPr/>
                </a:tc>
                <a:tc>
                  <a:txBody>
                    <a:bodyPr/>
                    <a:lstStyle/>
                    <a:p>
                      <a:r>
                        <a:rPr lang="en-US" altLang="zh-CN" dirty="0"/>
                        <a:t>int</a:t>
                      </a:r>
                      <a:endParaRPr lang="zh-CN" altLang="en-US" dirty="0"/>
                    </a:p>
                  </a:txBody>
                  <a:tcPr/>
                </a:tc>
                <a:tc>
                  <a:txBody>
                    <a:bodyPr/>
                    <a:lstStyle/>
                    <a:p>
                      <a:r>
                        <a:rPr lang="zh-CN" altLang="en-US" dirty="0"/>
                        <a:t>外键，联系账单和用户</a:t>
                      </a:r>
                    </a:p>
                  </a:txBody>
                  <a:tcPr/>
                </a:tc>
                <a:extLst>
                  <a:ext uri="{0D108BD9-81ED-4DB2-BD59-A6C34878D82A}">
                    <a16:rowId xmlns:a16="http://schemas.microsoft.com/office/drawing/2014/main" val="2607406274"/>
                  </a:ext>
                </a:extLst>
              </a:tr>
            </a:tbl>
          </a:graphicData>
        </a:graphic>
      </p:graphicFrame>
    </p:spTree>
    <p:custDataLst>
      <p:tags r:id="rId1"/>
    </p:custDataLst>
    <p:extLst>
      <p:ext uri="{BB962C8B-B14F-4D97-AF65-F5344CB8AC3E}">
        <p14:creationId xmlns:p14="http://schemas.microsoft.com/office/powerpoint/2010/main" val="1462750900"/>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strVal val="2/3*#ppt_w"/>
                                          </p:val>
                                        </p:tav>
                                        <p:tav tm="100000">
                                          <p:val>
                                            <p:strVal val="#ppt_w"/>
                                          </p:val>
                                        </p:tav>
                                      </p:tavLst>
                                    </p:anim>
                                    <p:anim calcmode="lin" valueType="num">
                                      <p:cBhvr>
                                        <p:cTn id="8" dur="500" fill="hold"/>
                                        <p:tgtEl>
                                          <p:spTgt spid="67"/>
                                        </p:tgtEl>
                                        <p:attrNameLst>
                                          <p:attrName>ppt_h</p:attrName>
                                        </p:attrNameLst>
                                      </p:cBhvr>
                                      <p:tavLst>
                                        <p:tav tm="0">
                                          <p:val>
                                            <p:strVal val="2/3*#ppt_h"/>
                                          </p:val>
                                        </p:tav>
                                        <p:tav tm="100000">
                                          <p:val>
                                            <p:strVal val="#ppt_h"/>
                                          </p:val>
                                        </p:tav>
                                      </p:tavLst>
                                    </p:anim>
                                  </p:childTnLst>
                                </p:cTn>
                              </p:par>
                            </p:childTnLst>
                          </p:cTn>
                        </p:par>
                        <p:par>
                          <p:cTn id="9" fill="hold">
                            <p:stCondLst>
                              <p:cond delay="700"/>
                            </p:stCondLst>
                            <p:childTnLst>
                              <p:par>
                                <p:cTn id="10" presetID="16" presetClass="entr" presetSubtype="3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barn(outVertical)">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图文框 4">
            <a:extLst>
              <a:ext uri="{FF2B5EF4-FFF2-40B4-BE49-F238E27FC236}">
                <a16:creationId xmlns:a16="http://schemas.microsoft.com/office/drawing/2014/main" id="{F8017D2E-3CF0-49F9-9BA0-B37709756DC7}"/>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pic>
        <p:nvPicPr>
          <p:cNvPr id="3" name="图片 2">
            <a:extLst>
              <a:ext uri="{FF2B5EF4-FFF2-40B4-BE49-F238E27FC236}">
                <a16:creationId xmlns:a16="http://schemas.microsoft.com/office/drawing/2014/main" id="{4360A86D-D072-42ED-9A4F-3DECE441D0EE}"/>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18641" b="38334" l="29271" r="64650">
                        <a14:foregroundMark x1="30819" y1="37364" x2="53814" y2="37768"/>
                        <a14:foregroundMark x1="38869" y1="28791" x2="40754" y2="26850"/>
                        <a14:foregroundMark x1="45201" y1="21876" x2="47200" y2="19935"/>
                        <a14:foregroundMark x1="59049" y1="37566" x2="61948" y2="37768"/>
                      </a14:backgroundRemoval>
                    </a14:imgEffect>
                    <a14:imgEffect>
                      <a14:saturation sat="33000"/>
                    </a14:imgEffect>
                  </a14:imgLayer>
                </a14:imgProps>
              </a:ext>
              <a:ext uri="{28A0092B-C50C-407E-A947-70E740481C1C}">
                <a14:useLocalDpi xmlns:a14="http://schemas.microsoft.com/office/drawing/2010/main" val="0"/>
              </a:ext>
            </a:extLst>
          </a:blip>
          <a:srcRect l="28506" t="17850" r="34217" b="59051"/>
          <a:stretch/>
        </p:blipFill>
        <p:spPr>
          <a:xfrm>
            <a:off x="1834653" y="4909622"/>
            <a:ext cx="7802613" cy="3365832"/>
          </a:xfrm>
          <a:prstGeom prst="rect">
            <a:avLst/>
          </a:prstGeom>
        </p:spPr>
      </p:pic>
      <p:sp>
        <p:nvSpPr>
          <p:cNvPr id="4" name="矩形: 圆角 3">
            <a:extLst>
              <a:ext uri="{FF2B5EF4-FFF2-40B4-BE49-F238E27FC236}">
                <a16:creationId xmlns:a16="http://schemas.microsoft.com/office/drawing/2014/main" id="{91282B4F-E83B-4268-88E0-33ED66EA86FE}"/>
              </a:ext>
            </a:extLst>
          </p:cNvPr>
          <p:cNvSpPr/>
          <p:nvPr/>
        </p:nvSpPr>
        <p:spPr>
          <a:xfrm rot="2740543">
            <a:off x="4980139" y="1164024"/>
            <a:ext cx="2231720" cy="2231720"/>
          </a:xfrm>
          <a:prstGeom prst="roundRect">
            <a:avLst>
              <a:gd name="adj" fmla="val 13810"/>
            </a:avLst>
          </a:prstGeom>
          <a:gradFill flip="none" rotWithShape="1">
            <a:gsLst>
              <a:gs pos="0">
                <a:schemeClr val="bg1">
                  <a:alpha val="0"/>
                </a:schemeClr>
              </a:gs>
              <a:gs pos="18000">
                <a:srgbClr val="276482">
                  <a:alpha val="12000"/>
                </a:srgbClr>
              </a:gs>
              <a:gs pos="51000">
                <a:srgbClr val="276482">
                  <a:alpha val="91000"/>
                </a:srgbClr>
              </a:gs>
              <a:gs pos="100000">
                <a:srgbClr val="27648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6" name="文本框 45">
            <a:extLst>
              <a:ext uri="{FF2B5EF4-FFF2-40B4-BE49-F238E27FC236}">
                <a16:creationId xmlns:a16="http://schemas.microsoft.com/office/drawing/2014/main" id="{759AC5BF-F526-42F2-95B3-6921E0622B09}"/>
              </a:ext>
            </a:extLst>
          </p:cNvPr>
          <p:cNvSpPr txBox="1"/>
          <p:nvPr/>
        </p:nvSpPr>
        <p:spPr>
          <a:xfrm>
            <a:off x="5459249" y="1494904"/>
            <a:ext cx="127350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rPr>
              <a:t>Part03</a:t>
            </a:r>
            <a:endParaRPr kumimoji="0" lang="zh-CN" altLang="en-US"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endParaRPr>
          </a:p>
        </p:txBody>
      </p:sp>
      <p:sp>
        <p:nvSpPr>
          <p:cNvPr id="47" name="文本框 46">
            <a:extLst>
              <a:ext uri="{FF2B5EF4-FFF2-40B4-BE49-F238E27FC236}">
                <a16:creationId xmlns:a16="http://schemas.microsoft.com/office/drawing/2014/main" id="{A126B070-B9AA-4526-8BCA-AC926E711498}"/>
              </a:ext>
            </a:extLst>
          </p:cNvPr>
          <p:cNvSpPr txBox="1"/>
          <p:nvPr/>
        </p:nvSpPr>
        <p:spPr>
          <a:xfrm>
            <a:off x="4943872" y="2060848"/>
            <a:ext cx="2304256" cy="461665"/>
          </a:xfrm>
          <a:prstGeom prst="rect">
            <a:avLst/>
          </a:prstGeom>
          <a:noFill/>
        </p:spPr>
        <p:txBody>
          <a:bodyPr wrap="square" rtlCol="0">
            <a:spAutoFit/>
          </a:bodyPr>
          <a:lstStyle/>
          <a:p>
            <a:pPr lvl="0" algn="ctr"/>
            <a:r>
              <a:rPr lang="zh-CN" altLang="en-US" sz="2400" spc="600" dirty="0">
                <a:solidFill>
                  <a:prstClr val="white"/>
                </a:solidFill>
                <a:effectLst>
                  <a:outerShdw blurRad="38100" dist="38100" dir="2700000" algn="tl">
                    <a:srgbClr val="000000">
                      <a:alpha val="43137"/>
                    </a:srgbClr>
                  </a:outerShdw>
                </a:effectLst>
                <a:cs typeface="+mn-ea"/>
                <a:sym typeface="+mn-lt"/>
              </a:rPr>
              <a:t>收获与体会</a:t>
            </a:r>
          </a:p>
        </p:txBody>
      </p:sp>
      <p:cxnSp>
        <p:nvCxnSpPr>
          <p:cNvPr id="14" name="直接连接符 13">
            <a:extLst>
              <a:ext uri="{FF2B5EF4-FFF2-40B4-BE49-F238E27FC236}">
                <a16:creationId xmlns:a16="http://schemas.microsoft.com/office/drawing/2014/main" id="{5E3A7590-1599-4000-8013-6341C738816E}"/>
              </a:ext>
            </a:extLst>
          </p:cNvPr>
          <p:cNvCxnSpPr/>
          <p:nvPr/>
        </p:nvCxnSpPr>
        <p:spPr>
          <a:xfrm>
            <a:off x="5735960" y="1994481"/>
            <a:ext cx="72008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3C3B9548-AE97-48D7-A01D-3E676D49BC12}"/>
              </a:ext>
            </a:extLst>
          </p:cNvPr>
          <p:cNvSpPr txBox="1"/>
          <p:nvPr/>
        </p:nvSpPr>
        <p:spPr>
          <a:xfrm>
            <a:off x="3305690" y="3924205"/>
            <a:ext cx="5580620" cy="45640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Tree>
    <p:custDataLst>
      <p:tags r:id="rId1"/>
    </p:custDataLst>
    <p:extLst>
      <p:ext uri="{BB962C8B-B14F-4D97-AF65-F5344CB8AC3E}">
        <p14:creationId xmlns:p14="http://schemas.microsoft.com/office/powerpoint/2010/main" val="3101503731"/>
      </p:ext>
    </p:extLst>
  </p:cSld>
  <p:clrMapOvr>
    <a:masterClrMapping/>
  </p:clrMapOvr>
  <mc:AlternateContent xmlns:mc="http://schemas.openxmlformats.org/markup-compatibility/2006" xmlns:p14="http://schemas.microsoft.com/office/powerpoint/2010/main">
    <mc:Choice Requires="p14">
      <p:transition spd="slow" p14:dur="1500" advTm="7820">
        <p:random/>
      </p:transition>
    </mc:Choice>
    <mc:Fallback xmlns="" xmlns:a16="http://schemas.microsoft.com/office/drawing/2014/main" xmlns:a14="http://schemas.microsoft.com/office/drawing/2010/main">
      <p:transition spd="slow" advTm="782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up)">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0" presetClass="entr" presetSubtype="0" decel="10000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1000" fill="hold"/>
                                        <p:tgtEl>
                                          <p:spTgt spid="46"/>
                                        </p:tgtEl>
                                        <p:attrNameLst>
                                          <p:attrName>ppt_w</p:attrName>
                                        </p:attrNameLst>
                                      </p:cBhvr>
                                      <p:tavLst>
                                        <p:tav tm="0">
                                          <p:val>
                                            <p:strVal val="#ppt_w+.3"/>
                                          </p:val>
                                        </p:tav>
                                        <p:tav tm="100000">
                                          <p:val>
                                            <p:strVal val="#ppt_w"/>
                                          </p:val>
                                        </p:tav>
                                      </p:tavLst>
                                    </p:anim>
                                    <p:anim calcmode="lin" valueType="num">
                                      <p:cBhvr>
                                        <p:cTn id="19" dur="1000" fill="hold"/>
                                        <p:tgtEl>
                                          <p:spTgt spid="46"/>
                                        </p:tgtEl>
                                        <p:attrNameLst>
                                          <p:attrName>ppt_h</p:attrName>
                                        </p:attrNameLst>
                                      </p:cBhvr>
                                      <p:tavLst>
                                        <p:tav tm="0">
                                          <p:val>
                                            <p:strVal val="#ppt_h"/>
                                          </p:val>
                                        </p:tav>
                                        <p:tav tm="100000">
                                          <p:val>
                                            <p:strVal val="#ppt_h"/>
                                          </p:val>
                                        </p:tav>
                                      </p:tavLst>
                                    </p:anim>
                                    <p:animEffect transition="in" filter="fade">
                                      <p:cBhvr>
                                        <p:cTn id="20" dur="10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37"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outVertic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23" presetClass="entr" presetSubtype="272" fill="hold" grpId="0" nodeType="clickEffect">
                                  <p:stCondLst>
                                    <p:cond delay="0"/>
                                  </p:stCondLst>
                                  <p:iterate type="lt">
                                    <p:tmPct val="10000"/>
                                  </p:iterate>
                                  <p:childTnLst>
                                    <p:set>
                                      <p:cBhvr>
                                        <p:cTn id="29" dur="1" fill="hold">
                                          <p:stCondLst>
                                            <p:cond delay="0"/>
                                          </p:stCondLst>
                                        </p:cTn>
                                        <p:tgtEl>
                                          <p:spTgt spid="47"/>
                                        </p:tgtEl>
                                        <p:attrNameLst>
                                          <p:attrName>style.visibility</p:attrName>
                                        </p:attrNameLst>
                                      </p:cBhvr>
                                      <p:to>
                                        <p:strVal val="visible"/>
                                      </p:to>
                                    </p:set>
                                    <p:anim calcmode="lin" valueType="num">
                                      <p:cBhvr>
                                        <p:cTn id="30" dur="750" fill="hold"/>
                                        <p:tgtEl>
                                          <p:spTgt spid="47"/>
                                        </p:tgtEl>
                                        <p:attrNameLst>
                                          <p:attrName>ppt_w</p:attrName>
                                        </p:attrNameLst>
                                      </p:cBhvr>
                                      <p:tavLst>
                                        <p:tav tm="0">
                                          <p:val>
                                            <p:strVal val="2/3*#ppt_w"/>
                                          </p:val>
                                        </p:tav>
                                        <p:tav tm="100000">
                                          <p:val>
                                            <p:strVal val="#ppt_w"/>
                                          </p:val>
                                        </p:tav>
                                      </p:tavLst>
                                    </p:anim>
                                    <p:anim calcmode="lin" valueType="num">
                                      <p:cBhvr>
                                        <p:cTn id="31" dur="750" fill="hold"/>
                                        <p:tgtEl>
                                          <p:spTgt spid="47"/>
                                        </p:tgtEl>
                                        <p:attrNameLst>
                                          <p:attrName>ppt_h</p:attrName>
                                        </p:attrNameLst>
                                      </p:cBhvr>
                                      <p:tavLst>
                                        <p:tav tm="0">
                                          <p:val>
                                            <p:strVal val="2/3*#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23" presetClass="entr" presetSubtype="288" fill="hold" grpId="0" nodeType="clickEffect">
                                  <p:stCondLst>
                                    <p:cond delay="500"/>
                                  </p:stCondLst>
                                  <p:iterate type="lt">
                                    <p:tmPct val="5000"/>
                                  </p:iterate>
                                  <p:childTnLst>
                                    <p:set>
                                      <p:cBhvr>
                                        <p:cTn id="35" dur="1" fill="hold">
                                          <p:stCondLst>
                                            <p:cond delay="0"/>
                                          </p:stCondLst>
                                        </p:cTn>
                                        <p:tgtEl>
                                          <p:spTgt spid="48"/>
                                        </p:tgtEl>
                                        <p:attrNameLst>
                                          <p:attrName>style.visibility</p:attrName>
                                        </p:attrNameLst>
                                      </p:cBhvr>
                                      <p:to>
                                        <p:strVal val="visible"/>
                                      </p:to>
                                    </p:set>
                                    <p:anim calcmode="lin" valueType="num">
                                      <p:cBhvr>
                                        <p:cTn id="36" dur="250" fill="hold"/>
                                        <p:tgtEl>
                                          <p:spTgt spid="48"/>
                                        </p:tgtEl>
                                        <p:attrNameLst>
                                          <p:attrName>ppt_w</p:attrName>
                                        </p:attrNameLst>
                                      </p:cBhvr>
                                      <p:tavLst>
                                        <p:tav tm="0">
                                          <p:val>
                                            <p:strVal val="4/3*#ppt_w"/>
                                          </p:val>
                                        </p:tav>
                                        <p:tav tm="100000">
                                          <p:val>
                                            <p:strVal val="#ppt_w"/>
                                          </p:val>
                                        </p:tav>
                                      </p:tavLst>
                                    </p:anim>
                                    <p:anim calcmode="lin" valueType="num">
                                      <p:cBhvr>
                                        <p:cTn id="37" dur="250" fill="hold"/>
                                        <p:tgtEl>
                                          <p:spTgt spid="48"/>
                                        </p:tgtEl>
                                        <p:attrNameLst>
                                          <p:attrName>ppt_h</p:attrName>
                                        </p:attrNameLst>
                                      </p:cBhvr>
                                      <p:tavLst>
                                        <p:tav tm="0">
                                          <p:val>
                                            <p:strVal val="4/3*#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46" grpId="0"/>
      <p:bldP spid="47" grpId="0"/>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任意多边形: 形状 48">
            <a:extLst>
              <a:ext uri="{FF2B5EF4-FFF2-40B4-BE49-F238E27FC236}">
                <a16:creationId xmlns:a16="http://schemas.microsoft.com/office/drawing/2014/main" id="{4387162A-B7E7-471A-949C-AF80B3B671EB}"/>
              </a:ext>
            </a:extLst>
          </p:cNvPr>
          <p:cNvSpPr/>
          <p:nvPr/>
        </p:nvSpPr>
        <p:spPr>
          <a:xfrm>
            <a:off x="0" y="1340768"/>
            <a:ext cx="12192000" cy="4957835"/>
          </a:xfrm>
          <a:custGeom>
            <a:avLst/>
            <a:gdLst>
              <a:gd name="connsiteX0" fmla="*/ 0 w 12192000"/>
              <a:gd name="connsiteY0" fmla="*/ 0 h 4343395"/>
              <a:gd name="connsiteX1" fmla="*/ 5942936 w 12192000"/>
              <a:gd name="connsiteY1" fmla="*/ 0 h 4343395"/>
              <a:gd name="connsiteX2" fmla="*/ 6096000 w 12192000"/>
              <a:gd name="connsiteY2" fmla="*/ 192835 h 4343395"/>
              <a:gd name="connsiteX3" fmla="*/ 6249064 w 12192000"/>
              <a:gd name="connsiteY3" fmla="*/ 0 h 4343395"/>
              <a:gd name="connsiteX4" fmla="*/ 12192000 w 12192000"/>
              <a:gd name="connsiteY4" fmla="*/ 0 h 4343395"/>
              <a:gd name="connsiteX5" fmla="*/ 12192000 w 12192000"/>
              <a:gd name="connsiteY5" fmla="*/ 4343395 h 4343395"/>
              <a:gd name="connsiteX6" fmla="*/ 0 w 12192000"/>
              <a:gd name="connsiteY6" fmla="*/ 4343395 h 434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43395">
                <a:moveTo>
                  <a:pt x="0" y="0"/>
                </a:moveTo>
                <a:lnTo>
                  <a:pt x="5942936" y="0"/>
                </a:lnTo>
                <a:lnTo>
                  <a:pt x="6096000" y="192835"/>
                </a:lnTo>
                <a:lnTo>
                  <a:pt x="6249064" y="0"/>
                </a:lnTo>
                <a:lnTo>
                  <a:pt x="12192000" y="0"/>
                </a:lnTo>
                <a:lnTo>
                  <a:pt x="12192000" y="4343395"/>
                </a:lnTo>
                <a:lnTo>
                  <a:pt x="0" y="4343395"/>
                </a:lnTo>
                <a:close/>
              </a:path>
            </a:pathLst>
          </a:custGeom>
          <a:solidFill>
            <a:schemeClr val="bg1"/>
          </a:solidFill>
          <a:ln>
            <a:noFill/>
          </a:ln>
          <a:effectLst>
            <a:outerShdw blurRad="596900" sx="102000" sy="102000" algn="ctr" rotWithShape="0">
              <a:srgbClr val="1658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33" name="组合 32">
            <a:extLst>
              <a:ext uri="{FF2B5EF4-FFF2-40B4-BE49-F238E27FC236}">
                <a16:creationId xmlns:a16="http://schemas.microsoft.com/office/drawing/2014/main" id="{9EC5A7F7-FCBE-43FC-96E3-0F720C615FCA}"/>
              </a:ext>
            </a:extLst>
          </p:cNvPr>
          <p:cNvGrpSpPr/>
          <p:nvPr/>
        </p:nvGrpSpPr>
        <p:grpSpPr>
          <a:xfrm>
            <a:off x="335360" y="1939964"/>
            <a:ext cx="864096" cy="864096"/>
            <a:chOff x="1703512" y="2348880"/>
            <a:chExt cx="864096" cy="864096"/>
          </a:xfrm>
        </p:grpSpPr>
        <p:sp>
          <p:nvSpPr>
            <p:cNvPr id="34" name="矩形: 圆角 1">
              <a:extLst>
                <a:ext uri="{FF2B5EF4-FFF2-40B4-BE49-F238E27FC236}">
                  <a16:creationId xmlns:a16="http://schemas.microsoft.com/office/drawing/2014/main" id="{856C4CF9-F204-4618-AAF9-875F07D08747}"/>
                </a:ext>
              </a:extLst>
            </p:cNvPr>
            <p:cNvSpPr/>
            <p:nvPr/>
          </p:nvSpPr>
          <p:spPr>
            <a:xfrm>
              <a:off x="1703512" y="2348880"/>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35" name="图片 34">
              <a:extLst>
                <a:ext uri="{FF2B5EF4-FFF2-40B4-BE49-F238E27FC236}">
                  <a16:creationId xmlns:a16="http://schemas.microsoft.com/office/drawing/2014/main" id="{44F097E7-99EA-48E5-B80A-364D4B4EB2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36200" y="2609796"/>
              <a:ext cx="398720" cy="342264"/>
            </a:xfrm>
            <a:prstGeom prst="rect">
              <a:avLst/>
            </a:prstGeom>
          </p:spPr>
        </p:pic>
      </p:grpSp>
      <p:grpSp>
        <p:nvGrpSpPr>
          <p:cNvPr id="39" name="组合 38">
            <a:extLst>
              <a:ext uri="{FF2B5EF4-FFF2-40B4-BE49-F238E27FC236}">
                <a16:creationId xmlns:a16="http://schemas.microsoft.com/office/drawing/2014/main" id="{13AD25E3-3A47-4B8E-BA2E-68475998D9CC}"/>
              </a:ext>
            </a:extLst>
          </p:cNvPr>
          <p:cNvGrpSpPr/>
          <p:nvPr/>
        </p:nvGrpSpPr>
        <p:grpSpPr>
          <a:xfrm>
            <a:off x="335360" y="4078516"/>
            <a:ext cx="864096" cy="864096"/>
            <a:chOff x="1703512" y="4293096"/>
            <a:chExt cx="864096" cy="864096"/>
          </a:xfrm>
        </p:grpSpPr>
        <p:sp>
          <p:nvSpPr>
            <p:cNvPr id="40" name="矩形: 圆角 49">
              <a:extLst>
                <a:ext uri="{FF2B5EF4-FFF2-40B4-BE49-F238E27FC236}">
                  <a16:creationId xmlns:a16="http://schemas.microsoft.com/office/drawing/2014/main" id="{F5288335-E349-43CB-AA1E-3A0302754D58}"/>
                </a:ext>
              </a:extLst>
            </p:cNvPr>
            <p:cNvSpPr/>
            <p:nvPr/>
          </p:nvSpPr>
          <p:spPr>
            <a:xfrm>
              <a:off x="1703512" y="4293096"/>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41" name="图片 40">
              <a:extLst>
                <a:ext uri="{FF2B5EF4-FFF2-40B4-BE49-F238E27FC236}">
                  <a16:creationId xmlns:a16="http://schemas.microsoft.com/office/drawing/2014/main" id="{CF3D6165-9A4E-4C21-AE59-3D83480F607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931484" y="4528356"/>
              <a:ext cx="408153" cy="393576"/>
            </a:xfrm>
            <a:prstGeom prst="rect">
              <a:avLst/>
            </a:prstGeom>
          </p:spPr>
        </p:pic>
      </p:grpSp>
      <p:sp>
        <p:nvSpPr>
          <p:cNvPr id="45" name="文本框 57">
            <a:extLst>
              <a:ext uri="{FF2B5EF4-FFF2-40B4-BE49-F238E27FC236}">
                <a16:creationId xmlns:a16="http://schemas.microsoft.com/office/drawing/2014/main" id="{6907DB94-40E4-4918-8BA9-D0CADBFFD245}"/>
              </a:ext>
            </a:extLst>
          </p:cNvPr>
          <p:cNvSpPr txBox="1"/>
          <p:nvPr/>
        </p:nvSpPr>
        <p:spPr>
          <a:xfrm>
            <a:off x="1568435" y="1910347"/>
            <a:ext cx="1680568" cy="461665"/>
          </a:xfrm>
          <a:prstGeom prst="rect">
            <a:avLst/>
          </a:prstGeom>
          <a:noFill/>
        </p:spPr>
        <p:txBody>
          <a:bodyPr wrap="square" rtlCol="0">
            <a:spAutoFit/>
          </a:bodyPr>
          <a:lstStyle/>
          <a:p>
            <a:r>
              <a:rPr lang="zh-CN" altLang="en-US" sz="2400" spc="300" dirty="0">
                <a:solidFill>
                  <a:srgbClr val="255D79"/>
                </a:solidFill>
                <a:latin typeface="+mn-ea"/>
              </a:rPr>
              <a:t>周国辉</a:t>
            </a:r>
          </a:p>
        </p:txBody>
      </p:sp>
      <p:sp>
        <p:nvSpPr>
          <p:cNvPr id="46" name="文本框 58">
            <a:extLst>
              <a:ext uri="{FF2B5EF4-FFF2-40B4-BE49-F238E27FC236}">
                <a16:creationId xmlns:a16="http://schemas.microsoft.com/office/drawing/2014/main" id="{F4D7E7FB-31EA-441C-93CA-164BB3126153}"/>
              </a:ext>
            </a:extLst>
          </p:cNvPr>
          <p:cNvSpPr txBox="1"/>
          <p:nvPr/>
        </p:nvSpPr>
        <p:spPr>
          <a:xfrm>
            <a:off x="1650242" y="2607922"/>
            <a:ext cx="8982262" cy="1015663"/>
          </a:xfrm>
          <a:prstGeom prst="rect">
            <a:avLst/>
          </a:prstGeom>
          <a:noFill/>
        </p:spPr>
        <p:txBody>
          <a:bodyPr wrap="square" rtlCol="0">
            <a:spAutoFit/>
          </a:bodyPr>
          <a:lstStyle/>
          <a:p>
            <a:pPr>
              <a:lnSpc>
                <a:spcPts val="1800"/>
              </a:lnSpc>
            </a:pPr>
            <a:r>
              <a:rPr lang="zh-CN" altLang="en-US" sz="1400" dirty="0"/>
              <a:t>通过本次项目，让我认识到了项目组长在整个项目中的重要。在做项目时，我们不应该第一步就直接就开始编码，而是我们应该首先做需求分析，然后将需求分解为若干功能，确定输入，输出以及之后如何集成的方案。在推进项目时，组长要合理分配任务给自己的成员，更重要的是要时刻查看其完成情况，然后根据计划来制定之后的推进速度。</a:t>
            </a:r>
          </a:p>
        </p:txBody>
      </p:sp>
      <p:sp>
        <p:nvSpPr>
          <p:cNvPr id="47" name="文本框 59">
            <a:extLst>
              <a:ext uri="{FF2B5EF4-FFF2-40B4-BE49-F238E27FC236}">
                <a16:creationId xmlns:a16="http://schemas.microsoft.com/office/drawing/2014/main" id="{72F8CB2A-9408-4256-BB4B-A576F9E1100E}"/>
              </a:ext>
            </a:extLst>
          </p:cNvPr>
          <p:cNvSpPr txBox="1"/>
          <p:nvPr/>
        </p:nvSpPr>
        <p:spPr>
          <a:xfrm>
            <a:off x="1568435" y="4108290"/>
            <a:ext cx="1680568" cy="461665"/>
          </a:xfrm>
          <a:prstGeom prst="rect">
            <a:avLst/>
          </a:prstGeom>
          <a:noFill/>
        </p:spPr>
        <p:txBody>
          <a:bodyPr wrap="square" rtlCol="0">
            <a:spAutoFit/>
          </a:bodyPr>
          <a:lstStyle/>
          <a:p>
            <a:r>
              <a:rPr lang="zh-CN" altLang="en-US" sz="2400" spc="300" dirty="0">
                <a:solidFill>
                  <a:srgbClr val="255D79"/>
                </a:solidFill>
                <a:latin typeface="+mn-ea"/>
              </a:rPr>
              <a:t>冯浩朗</a:t>
            </a:r>
          </a:p>
        </p:txBody>
      </p:sp>
      <p:sp>
        <p:nvSpPr>
          <p:cNvPr id="48" name="文本框 60">
            <a:extLst>
              <a:ext uri="{FF2B5EF4-FFF2-40B4-BE49-F238E27FC236}">
                <a16:creationId xmlns:a16="http://schemas.microsoft.com/office/drawing/2014/main" id="{6A20DED4-7146-4A09-8075-E4439ADF04EA}"/>
              </a:ext>
            </a:extLst>
          </p:cNvPr>
          <p:cNvSpPr txBox="1"/>
          <p:nvPr/>
        </p:nvSpPr>
        <p:spPr>
          <a:xfrm>
            <a:off x="1687424" y="4697192"/>
            <a:ext cx="8945080" cy="1015663"/>
          </a:xfrm>
          <a:prstGeom prst="rect">
            <a:avLst/>
          </a:prstGeom>
          <a:noFill/>
        </p:spPr>
        <p:txBody>
          <a:bodyPr wrap="square" rtlCol="0">
            <a:spAutoFit/>
          </a:bodyPr>
          <a:lstStyle/>
          <a:p>
            <a:pPr>
              <a:lnSpc>
                <a:spcPts val="1800"/>
              </a:lnSpc>
            </a:pPr>
            <a:r>
              <a:rPr lang="zh-CN" altLang="en-US" sz="1400" dirty="0"/>
              <a:t>通过本次团队项目训练，我比以往更加重视遵守编码规范，遵守规范不仅仅是让自己看懂，也能让后续的软件维护更为顺利，我也了解并掌握了软件设计的整个过程，对明白了团队协作的重要性，没有良好的团队协作就必然诞生不了优秀的软件，同时我将在项目过程中遇到的问题总结成了大量经验教训，这将使我在下一次的项目中更加得心应手。</a:t>
            </a:r>
          </a:p>
        </p:txBody>
      </p:sp>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收获与体会</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Tree>
    <p:custDataLst>
      <p:tags r:id="rId1"/>
    </p:custDataLst>
    <p:extLst>
      <p:ext uri="{BB962C8B-B14F-4D97-AF65-F5344CB8AC3E}">
        <p14:creationId xmlns:p14="http://schemas.microsoft.com/office/powerpoint/2010/main" val="2484605925"/>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childTnLst>
                    </p:cTn>
                  </p:par>
                  <p:par>
                    <p:cTn id="10" fill="hold">
                      <p:stCondLst>
                        <p:cond delay="indefinite"/>
                      </p:stCondLst>
                      <p:childTnLst>
                        <p:par>
                          <p:cTn id="11" fill="hold">
                            <p:stCondLst>
                              <p:cond delay="0"/>
                            </p:stCondLst>
                            <p:childTnLst>
                              <p:par>
                                <p:cTn id="12" presetID="23" presetClass="entr" presetSubtype="272" fill="hold" grpId="0" nodeType="clickEffect">
                                  <p:stCondLst>
                                    <p:cond delay="0"/>
                                  </p:stCondLst>
                                  <p:iterate type="lt">
                                    <p:tmPct val="10000"/>
                                  </p:iterate>
                                  <p:childTnLst>
                                    <p:set>
                                      <p:cBhvr>
                                        <p:cTn id="13" dur="1" fill="hold">
                                          <p:stCondLst>
                                            <p:cond delay="0"/>
                                          </p:stCondLst>
                                        </p:cTn>
                                        <p:tgtEl>
                                          <p:spTgt spid="67"/>
                                        </p:tgtEl>
                                        <p:attrNameLst>
                                          <p:attrName>style.visibility</p:attrName>
                                        </p:attrNameLst>
                                      </p:cBhvr>
                                      <p:to>
                                        <p:strVal val="visible"/>
                                      </p:to>
                                    </p:set>
                                    <p:anim calcmode="lin" valueType="num">
                                      <p:cBhvr>
                                        <p:cTn id="14" dur="500" fill="hold"/>
                                        <p:tgtEl>
                                          <p:spTgt spid="67"/>
                                        </p:tgtEl>
                                        <p:attrNameLst>
                                          <p:attrName>ppt_w</p:attrName>
                                        </p:attrNameLst>
                                      </p:cBhvr>
                                      <p:tavLst>
                                        <p:tav tm="0">
                                          <p:val>
                                            <p:strVal val="2/3*#ppt_w"/>
                                          </p:val>
                                        </p:tav>
                                        <p:tav tm="100000">
                                          <p:val>
                                            <p:strVal val="#ppt_w"/>
                                          </p:val>
                                        </p:tav>
                                      </p:tavLst>
                                    </p:anim>
                                    <p:anim calcmode="lin" valueType="num">
                                      <p:cBhvr>
                                        <p:cTn id="15" dur="500" fill="hold"/>
                                        <p:tgtEl>
                                          <p:spTgt spid="67"/>
                                        </p:tgtEl>
                                        <p:attrNameLst>
                                          <p:attrName>ppt_h</p:attrName>
                                        </p:attrNameLst>
                                      </p:cBhvr>
                                      <p:tavLst>
                                        <p:tav tm="0">
                                          <p:val>
                                            <p:strVal val="2/3*#ppt_h"/>
                                          </p:val>
                                        </p:tav>
                                        <p:tav tm="100000">
                                          <p:val>
                                            <p:strVal val="#ppt_h"/>
                                          </p:val>
                                        </p:tav>
                                      </p:tavLst>
                                    </p:anim>
                                  </p:childTnLst>
                                </p:cTn>
                              </p:par>
                            </p:childTnLst>
                          </p:cTn>
                        </p:par>
                        <p:par>
                          <p:cTn id="16" fill="hold">
                            <p:stCondLst>
                              <p:cond delay="700"/>
                            </p:stCondLst>
                            <p:childTnLst>
                              <p:par>
                                <p:cTn id="17" presetID="16" presetClass="entr" presetSubtype="37" fill="hold"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barn(outVertical)">
                                      <p:cBhvr>
                                        <p:cTn id="19" dur="500"/>
                                        <p:tgtEl>
                                          <p:spTgt spid="68"/>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33"/>
                                        </p:tgtEl>
                                        <p:attrNameLst>
                                          <p:attrName>style.visibility</p:attrName>
                                        </p:attrNameLst>
                                      </p:cBhvr>
                                      <p:to>
                                        <p:strVal val="visible"/>
                                      </p:to>
                                    </p:set>
                                    <p:anim calcmode="lin" valueType="num">
                                      <p:cBhvr>
                                        <p:cTn id="24" dur="1000" fill="hold"/>
                                        <p:tgtEl>
                                          <p:spTgt spid="33"/>
                                        </p:tgtEl>
                                        <p:attrNameLst>
                                          <p:attrName>ppt_w</p:attrName>
                                        </p:attrNameLst>
                                      </p:cBhvr>
                                      <p:tavLst>
                                        <p:tav tm="0">
                                          <p:val>
                                            <p:fltVal val="0"/>
                                          </p:val>
                                        </p:tav>
                                        <p:tav tm="100000">
                                          <p:val>
                                            <p:strVal val="#ppt_w"/>
                                          </p:val>
                                        </p:tav>
                                      </p:tavLst>
                                    </p:anim>
                                    <p:anim calcmode="lin" valueType="num">
                                      <p:cBhvr>
                                        <p:cTn id="25" dur="1000" fill="hold"/>
                                        <p:tgtEl>
                                          <p:spTgt spid="33"/>
                                        </p:tgtEl>
                                        <p:attrNameLst>
                                          <p:attrName>ppt_h</p:attrName>
                                        </p:attrNameLst>
                                      </p:cBhvr>
                                      <p:tavLst>
                                        <p:tav tm="0">
                                          <p:val>
                                            <p:fltVal val="0"/>
                                          </p:val>
                                        </p:tav>
                                        <p:tav tm="100000">
                                          <p:val>
                                            <p:strVal val="#ppt_h"/>
                                          </p:val>
                                        </p:tav>
                                      </p:tavLst>
                                    </p:anim>
                                    <p:anim calcmode="lin" valueType="num">
                                      <p:cBhvr>
                                        <p:cTn id="26" dur="1000" fill="hold"/>
                                        <p:tgtEl>
                                          <p:spTgt spid="33"/>
                                        </p:tgtEl>
                                        <p:attrNameLst>
                                          <p:attrName>style.rotation</p:attrName>
                                        </p:attrNameLst>
                                      </p:cBhvr>
                                      <p:tavLst>
                                        <p:tav tm="0">
                                          <p:val>
                                            <p:fltVal val="90"/>
                                          </p:val>
                                        </p:tav>
                                        <p:tav tm="100000">
                                          <p:val>
                                            <p:fltVal val="0"/>
                                          </p:val>
                                        </p:tav>
                                      </p:tavLst>
                                    </p:anim>
                                    <p:animEffect transition="in" filter="fade">
                                      <p:cBhvr>
                                        <p:cTn id="27" dur="1000"/>
                                        <p:tgtEl>
                                          <p:spTgt spid="33"/>
                                        </p:tgtEl>
                                      </p:cBhvr>
                                    </p:animEffect>
                                  </p:childTnLst>
                                </p:cTn>
                              </p:par>
                              <p:par>
                                <p:cTn id="28" presetID="31" presetClass="entr" presetSubtype="0" fill="hold" nodeType="with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p:cTn id="30" dur="1000" fill="hold"/>
                                        <p:tgtEl>
                                          <p:spTgt spid="39"/>
                                        </p:tgtEl>
                                        <p:attrNameLst>
                                          <p:attrName>ppt_w</p:attrName>
                                        </p:attrNameLst>
                                      </p:cBhvr>
                                      <p:tavLst>
                                        <p:tav tm="0">
                                          <p:val>
                                            <p:fltVal val="0"/>
                                          </p:val>
                                        </p:tav>
                                        <p:tav tm="100000">
                                          <p:val>
                                            <p:strVal val="#ppt_w"/>
                                          </p:val>
                                        </p:tav>
                                      </p:tavLst>
                                    </p:anim>
                                    <p:anim calcmode="lin" valueType="num">
                                      <p:cBhvr>
                                        <p:cTn id="31" dur="1000" fill="hold"/>
                                        <p:tgtEl>
                                          <p:spTgt spid="39"/>
                                        </p:tgtEl>
                                        <p:attrNameLst>
                                          <p:attrName>ppt_h</p:attrName>
                                        </p:attrNameLst>
                                      </p:cBhvr>
                                      <p:tavLst>
                                        <p:tav tm="0">
                                          <p:val>
                                            <p:fltVal val="0"/>
                                          </p:val>
                                        </p:tav>
                                        <p:tav tm="100000">
                                          <p:val>
                                            <p:strVal val="#ppt_h"/>
                                          </p:val>
                                        </p:tav>
                                      </p:tavLst>
                                    </p:anim>
                                    <p:anim calcmode="lin" valueType="num">
                                      <p:cBhvr>
                                        <p:cTn id="32" dur="1000" fill="hold"/>
                                        <p:tgtEl>
                                          <p:spTgt spid="39"/>
                                        </p:tgtEl>
                                        <p:attrNameLst>
                                          <p:attrName>style.rotation</p:attrName>
                                        </p:attrNameLst>
                                      </p:cBhvr>
                                      <p:tavLst>
                                        <p:tav tm="0">
                                          <p:val>
                                            <p:fltVal val="90"/>
                                          </p:val>
                                        </p:tav>
                                        <p:tav tm="100000">
                                          <p:val>
                                            <p:fltVal val="0"/>
                                          </p:val>
                                        </p:tav>
                                      </p:tavLst>
                                    </p:anim>
                                    <p:animEffect transition="in" filter="fade">
                                      <p:cBhvr>
                                        <p:cTn id="33" dur="1000"/>
                                        <p:tgtEl>
                                          <p:spTgt spid="3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left)">
                                      <p:cBhvr>
                                        <p:cTn id="41" dur="500"/>
                                        <p:tgtEl>
                                          <p:spTgt spid="45"/>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lef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5" grpId="0"/>
      <p:bldP spid="46" grpId="0"/>
      <p:bldP spid="47" grpId="0"/>
      <p:bldP spid="48" grpId="0"/>
      <p:bldP spid="6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任意多边形: 形状 48">
            <a:extLst>
              <a:ext uri="{FF2B5EF4-FFF2-40B4-BE49-F238E27FC236}">
                <a16:creationId xmlns:a16="http://schemas.microsoft.com/office/drawing/2014/main" id="{4387162A-B7E7-471A-949C-AF80B3B671EB}"/>
              </a:ext>
            </a:extLst>
          </p:cNvPr>
          <p:cNvSpPr/>
          <p:nvPr/>
        </p:nvSpPr>
        <p:spPr>
          <a:xfrm>
            <a:off x="0" y="1340768"/>
            <a:ext cx="12192000" cy="4957835"/>
          </a:xfrm>
          <a:custGeom>
            <a:avLst/>
            <a:gdLst>
              <a:gd name="connsiteX0" fmla="*/ 0 w 12192000"/>
              <a:gd name="connsiteY0" fmla="*/ 0 h 4343395"/>
              <a:gd name="connsiteX1" fmla="*/ 5942936 w 12192000"/>
              <a:gd name="connsiteY1" fmla="*/ 0 h 4343395"/>
              <a:gd name="connsiteX2" fmla="*/ 6096000 w 12192000"/>
              <a:gd name="connsiteY2" fmla="*/ 192835 h 4343395"/>
              <a:gd name="connsiteX3" fmla="*/ 6249064 w 12192000"/>
              <a:gd name="connsiteY3" fmla="*/ 0 h 4343395"/>
              <a:gd name="connsiteX4" fmla="*/ 12192000 w 12192000"/>
              <a:gd name="connsiteY4" fmla="*/ 0 h 4343395"/>
              <a:gd name="connsiteX5" fmla="*/ 12192000 w 12192000"/>
              <a:gd name="connsiteY5" fmla="*/ 4343395 h 4343395"/>
              <a:gd name="connsiteX6" fmla="*/ 0 w 12192000"/>
              <a:gd name="connsiteY6" fmla="*/ 4343395 h 434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43395">
                <a:moveTo>
                  <a:pt x="0" y="0"/>
                </a:moveTo>
                <a:lnTo>
                  <a:pt x="5942936" y="0"/>
                </a:lnTo>
                <a:lnTo>
                  <a:pt x="6096000" y="192835"/>
                </a:lnTo>
                <a:lnTo>
                  <a:pt x="6249064" y="0"/>
                </a:lnTo>
                <a:lnTo>
                  <a:pt x="12192000" y="0"/>
                </a:lnTo>
                <a:lnTo>
                  <a:pt x="12192000" y="4343395"/>
                </a:lnTo>
                <a:lnTo>
                  <a:pt x="0" y="4343395"/>
                </a:lnTo>
                <a:close/>
              </a:path>
            </a:pathLst>
          </a:custGeom>
          <a:solidFill>
            <a:schemeClr val="bg1"/>
          </a:solidFill>
          <a:ln>
            <a:noFill/>
          </a:ln>
          <a:effectLst>
            <a:outerShdw blurRad="596900" sx="102000" sy="102000" algn="ctr" rotWithShape="0">
              <a:srgbClr val="1658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33" name="组合 32">
            <a:extLst>
              <a:ext uri="{FF2B5EF4-FFF2-40B4-BE49-F238E27FC236}">
                <a16:creationId xmlns:a16="http://schemas.microsoft.com/office/drawing/2014/main" id="{9EC5A7F7-FCBE-43FC-96E3-0F720C615FCA}"/>
              </a:ext>
            </a:extLst>
          </p:cNvPr>
          <p:cNvGrpSpPr/>
          <p:nvPr/>
        </p:nvGrpSpPr>
        <p:grpSpPr>
          <a:xfrm>
            <a:off x="335360" y="1939964"/>
            <a:ext cx="864096" cy="864096"/>
            <a:chOff x="1703512" y="2348880"/>
            <a:chExt cx="864096" cy="864096"/>
          </a:xfrm>
        </p:grpSpPr>
        <p:sp>
          <p:nvSpPr>
            <p:cNvPr id="34" name="矩形: 圆角 1">
              <a:extLst>
                <a:ext uri="{FF2B5EF4-FFF2-40B4-BE49-F238E27FC236}">
                  <a16:creationId xmlns:a16="http://schemas.microsoft.com/office/drawing/2014/main" id="{856C4CF9-F204-4618-AAF9-875F07D08747}"/>
                </a:ext>
              </a:extLst>
            </p:cNvPr>
            <p:cNvSpPr/>
            <p:nvPr/>
          </p:nvSpPr>
          <p:spPr>
            <a:xfrm>
              <a:off x="1703512" y="2348880"/>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35" name="图片 34">
              <a:extLst>
                <a:ext uri="{FF2B5EF4-FFF2-40B4-BE49-F238E27FC236}">
                  <a16:creationId xmlns:a16="http://schemas.microsoft.com/office/drawing/2014/main" id="{44F097E7-99EA-48E5-B80A-364D4B4EB2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36200" y="2609796"/>
              <a:ext cx="398720" cy="342264"/>
            </a:xfrm>
            <a:prstGeom prst="rect">
              <a:avLst/>
            </a:prstGeom>
          </p:spPr>
        </p:pic>
      </p:grpSp>
      <p:grpSp>
        <p:nvGrpSpPr>
          <p:cNvPr id="39" name="组合 38">
            <a:extLst>
              <a:ext uri="{FF2B5EF4-FFF2-40B4-BE49-F238E27FC236}">
                <a16:creationId xmlns:a16="http://schemas.microsoft.com/office/drawing/2014/main" id="{13AD25E3-3A47-4B8E-BA2E-68475998D9CC}"/>
              </a:ext>
            </a:extLst>
          </p:cNvPr>
          <p:cNvGrpSpPr/>
          <p:nvPr/>
        </p:nvGrpSpPr>
        <p:grpSpPr>
          <a:xfrm>
            <a:off x="335360" y="4078516"/>
            <a:ext cx="864096" cy="864096"/>
            <a:chOff x="1703512" y="4293096"/>
            <a:chExt cx="864096" cy="864096"/>
          </a:xfrm>
        </p:grpSpPr>
        <p:sp>
          <p:nvSpPr>
            <p:cNvPr id="40" name="矩形: 圆角 49">
              <a:extLst>
                <a:ext uri="{FF2B5EF4-FFF2-40B4-BE49-F238E27FC236}">
                  <a16:creationId xmlns:a16="http://schemas.microsoft.com/office/drawing/2014/main" id="{F5288335-E349-43CB-AA1E-3A0302754D58}"/>
                </a:ext>
              </a:extLst>
            </p:cNvPr>
            <p:cNvSpPr/>
            <p:nvPr/>
          </p:nvSpPr>
          <p:spPr>
            <a:xfrm>
              <a:off x="1703512" y="4293096"/>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41" name="图片 40">
              <a:extLst>
                <a:ext uri="{FF2B5EF4-FFF2-40B4-BE49-F238E27FC236}">
                  <a16:creationId xmlns:a16="http://schemas.microsoft.com/office/drawing/2014/main" id="{CF3D6165-9A4E-4C21-AE59-3D83480F607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931484" y="4528356"/>
              <a:ext cx="408153" cy="393576"/>
            </a:xfrm>
            <a:prstGeom prst="rect">
              <a:avLst/>
            </a:prstGeom>
          </p:spPr>
        </p:pic>
      </p:grpSp>
      <p:sp>
        <p:nvSpPr>
          <p:cNvPr id="45" name="文本框 57">
            <a:extLst>
              <a:ext uri="{FF2B5EF4-FFF2-40B4-BE49-F238E27FC236}">
                <a16:creationId xmlns:a16="http://schemas.microsoft.com/office/drawing/2014/main" id="{6907DB94-40E4-4918-8BA9-D0CADBFFD245}"/>
              </a:ext>
            </a:extLst>
          </p:cNvPr>
          <p:cNvSpPr txBox="1"/>
          <p:nvPr/>
        </p:nvSpPr>
        <p:spPr>
          <a:xfrm>
            <a:off x="1568435" y="1910347"/>
            <a:ext cx="1680568" cy="461665"/>
          </a:xfrm>
          <a:prstGeom prst="rect">
            <a:avLst/>
          </a:prstGeom>
          <a:noFill/>
        </p:spPr>
        <p:txBody>
          <a:bodyPr wrap="square" rtlCol="0">
            <a:spAutoFit/>
          </a:bodyPr>
          <a:lstStyle/>
          <a:p>
            <a:r>
              <a:rPr lang="zh-CN" altLang="en-US" sz="2400" spc="300" dirty="0">
                <a:solidFill>
                  <a:srgbClr val="255D79"/>
                </a:solidFill>
                <a:latin typeface="+mn-ea"/>
              </a:rPr>
              <a:t>何江东</a:t>
            </a:r>
          </a:p>
        </p:txBody>
      </p:sp>
      <p:sp>
        <p:nvSpPr>
          <p:cNvPr id="46" name="文本框 58">
            <a:extLst>
              <a:ext uri="{FF2B5EF4-FFF2-40B4-BE49-F238E27FC236}">
                <a16:creationId xmlns:a16="http://schemas.microsoft.com/office/drawing/2014/main" id="{F4D7E7FB-31EA-441C-93CA-164BB3126153}"/>
              </a:ext>
            </a:extLst>
          </p:cNvPr>
          <p:cNvSpPr txBox="1"/>
          <p:nvPr/>
        </p:nvSpPr>
        <p:spPr>
          <a:xfrm>
            <a:off x="1650242" y="2607922"/>
            <a:ext cx="9630334" cy="1231491"/>
          </a:xfrm>
          <a:prstGeom prst="rect">
            <a:avLst/>
          </a:prstGeom>
          <a:noFill/>
        </p:spPr>
        <p:txBody>
          <a:bodyPr wrap="square" rtlCol="0">
            <a:spAutoFit/>
          </a:bodyPr>
          <a:lstStyle/>
          <a:p>
            <a:pPr>
              <a:lnSpc>
                <a:spcPts val="1800"/>
              </a:lnSpc>
            </a:pPr>
            <a:r>
              <a:rPr lang="zh-CN" altLang="en-US" sz="1400" dirty="0"/>
              <a:t>通过本次团队项目训练后，我感觉受益良多，学习了不少以前没有学习过的知识，对应以前一些学得比较皮毛的语言也有了更为深刻的了解，初步地学会了简单地使用</a:t>
            </a:r>
            <a:r>
              <a:rPr lang="en-US" altLang="zh-CN" sz="1400" dirty="0"/>
              <a:t>git</a:t>
            </a:r>
            <a:r>
              <a:rPr lang="zh-CN" altLang="en-US" sz="1400" dirty="0"/>
              <a:t>等工具。通过前几次实验我逐步改正了以往在代码规范上的问题，对于变量的命名和代码的结构上的改善较为明显；更为重要的是我逐渐了解并学会了如和与他人进行合作交流，并且通过团队之间的交流逐步提升了自己的能力开拓了新的思路与视野，也通过这次的团队训练项目自己负责的部分提升了对于代码的理解以及熟练程度。</a:t>
            </a:r>
            <a:endParaRPr lang="zh-CN" altLang="en-US" sz="1400" spc="400" dirty="0">
              <a:solidFill>
                <a:schemeClr val="tx1">
                  <a:lumMod val="85000"/>
                  <a:lumOff val="15000"/>
                </a:schemeClr>
              </a:solidFill>
              <a:latin typeface="+mn-ea"/>
            </a:endParaRPr>
          </a:p>
        </p:txBody>
      </p:sp>
      <p:sp>
        <p:nvSpPr>
          <p:cNvPr id="47" name="文本框 59">
            <a:extLst>
              <a:ext uri="{FF2B5EF4-FFF2-40B4-BE49-F238E27FC236}">
                <a16:creationId xmlns:a16="http://schemas.microsoft.com/office/drawing/2014/main" id="{72F8CB2A-9408-4256-BB4B-A576F9E1100E}"/>
              </a:ext>
            </a:extLst>
          </p:cNvPr>
          <p:cNvSpPr txBox="1"/>
          <p:nvPr/>
        </p:nvSpPr>
        <p:spPr>
          <a:xfrm>
            <a:off x="1568435" y="4108290"/>
            <a:ext cx="1680568" cy="461665"/>
          </a:xfrm>
          <a:prstGeom prst="rect">
            <a:avLst/>
          </a:prstGeom>
          <a:noFill/>
        </p:spPr>
        <p:txBody>
          <a:bodyPr wrap="square" rtlCol="0">
            <a:spAutoFit/>
          </a:bodyPr>
          <a:lstStyle/>
          <a:p>
            <a:r>
              <a:rPr lang="zh-CN" altLang="en-US" sz="2400" spc="300" dirty="0">
                <a:solidFill>
                  <a:srgbClr val="255D79"/>
                </a:solidFill>
                <a:latin typeface="+mn-ea"/>
              </a:rPr>
              <a:t>李宜飞</a:t>
            </a:r>
          </a:p>
        </p:txBody>
      </p:sp>
      <p:sp>
        <p:nvSpPr>
          <p:cNvPr id="48" name="文本框 60">
            <a:extLst>
              <a:ext uri="{FF2B5EF4-FFF2-40B4-BE49-F238E27FC236}">
                <a16:creationId xmlns:a16="http://schemas.microsoft.com/office/drawing/2014/main" id="{6A20DED4-7146-4A09-8075-E4439ADF04EA}"/>
              </a:ext>
            </a:extLst>
          </p:cNvPr>
          <p:cNvSpPr txBox="1"/>
          <p:nvPr/>
        </p:nvSpPr>
        <p:spPr>
          <a:xfrm>
            <a:off x="1687424" y="4697192"/>
            <a:ext cx="9449136" cy="1000659"/>
          </a:xfrm>
          <a:prstGeom prst="rect">
            <a:avLst/>
          </a:prstGeom>
          <a:noFill/>
        </p:spPr>
        <p:txBody>
          <a:bodyPr wrap="square" rtlCol="0">
            <a:spAutoFit/>
          </a:bodyPr>
          <a:lstStyle/>
          <a:p>
            <a:pPr>
              <a:lnSpc>
                <a:spcPts val="1800"/>
              </a:lnSpc>
            </a:pPr>
            <a:r>
              <a:rPr lang="zh-CN" altLang="en-US" sz="1400" dirty="0"/>
              <a:t>通过本次团队项目训练，我了解并掌握了软件设计的整个过程，理解了团队的重要性，没有良好的团队协作就必然诞生不了优秀的软件，同时我将在项目过程中遇到的问题总结成了大量经验教训，这将使我在下一次的项目中取得更大进步，更为重要的是我逐渐了解并学会了如和与他人进行合作交流，并且通过团队之间的交流逐步提升了自己的能力开拓了新的思路与视野。这让我明白这门课的重要意义</a:t>
            </a:r>
            <a:endParaRPr lang="zh-CN" altLang="en-US" sz="1400" spc="400" dirty="0">
              <a:solidFill>
                <a:schemeClr val="tx1">
                  <a:lumMod val="85000"/>
                  <a:lumOff val="15000"/>
                </a:schemeClr>
              </a:solidFill>
              <a:latin typeface="+mn-ea"/>
            </a:endParaRPr>
          </a:p>
        </p:txBody>
      </p:sp>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收获与体会</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Tree>
    <p:custDataLst>
      <p:tags r:id="rId1"/>
    </p:custDataLst>
    <p:extLst>
      <p:ext uri="{BB962C8B-B14F-4D97-AF65-F5344CB8AC3E}">
        <p14:creationId xmlns:p14="http://schemas.microsoft.com/office/powerpoint/2010/main" val="3755377190"/>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childTnLst>
                    </p:cTn>
                  </p:par>
                  <p:par>
                    <p:cTn id="10" fill="hold">
                      <p:stCondLst>
                        <p:cond delay="indefinite"/>
                      </p:stCondLst>
                      <p:childTnLst>
                        <p:par>
                          <p:cTn id="11" fill="hold">
                            <p:stCondLst>
                              <p:cond delay="0"/>
                            </p:stCondLst>
                            <p:childTnLst>
                              <p:par>
                                <p:cTn id="12" presetID="23" presetClass="entr" presetSubtype="272" fill="hold" grpId="0" nodeType="clickEffect">
                                  <p:stCondLst>
                                    <p:cond delay="0"/>
                                  </p:stCondLst>
                                  <p:iterate type="lt">
                                    <p:tmPct val="10000"/>
                                  </p:iterate>
                                  <p:childTnLst>
                                    <p:set>
                                      <p:cBhvr>
                                        <p:cTn id="13" dur="1" fill="hold">
                                          <p:stCondLst>
                                            <p:cond delay="0"/>
                                          </p:stCondLst>
                                        </p:cTn>
                                        <p:tgtEl>
                                          <p:spTgt spid="67"/>
                                        </p:tgtEl>
                                        <p:attrNameLst>
                                          <p:attrName>style.visibility</p:attrName>
                                        </p:attrNameLst>
                                      </p:cBhvr>
                                      <p:to>
                                        <p:strVal val="visible"/>
                                      </p:to>
                                    </p:set>
                                    <p:anim calcmode="lin" valueType="num">
                                      <p:cBhvr>
                                        <p:cTn id="14" dur="500" fill="hold"/>
                                        <p:tgtEl>
                                          <p:spTgt spid="67"/>
                                        </p:tgtEl>
                                        <p:attrNameLst>
                                          <p:attrName>ppt_w</p:attrName>
                                        </p:attrNameLst>
                                      </p:cBhvr>
                                      <p:tavLst>
                                        <p:tav tm="0">
                                          <p:val>
                                            <p:strVal val="2/3*#ppt_w"/>
                                          </p:val>
                                        </p:tav>
                                        <p:tav tm="100000">
                                          <p:val>
                                            <p:strVal val="#ppt_w"/>
                                          </p:val>
                                        </p:tav>
                                      </p:tavLst>
                                    </p:anim>
                                    <p:anim calcmode="lin" valueType="num">
                                      <p:cBhvr>
                                        <p:cTn id="15" dur="500" fill="hold"/>
                                        <p:tgtEl>
                                          <p:spTgt spid="67"/>
                                        </p:tgtEl>
                                        <p:attrNameLst>
                                          <p:attrName>ppt_h</p:attrName>
                                        </p:attrNameLst>
                                      </p:cBhvr>
                                      <p:tavLst>
                                        <p:tav tm="0">
                                          <p:val>
                                            <p:strVal val="2/3*#ppt_h"/>
                                          </p:val>
                                        </p:tav>
                                        <p:tav tm="100000">
                                          <p:val>
                                            <p:strVal val="#ppt_h"/>
                                          </p:val>
                                        </p:tav>
                                      </p:tavLst>
                                    </p:anim>
                                  </p:childTnLst>
                                </p:cTn>
                              </p:par>
                            </p:childTnLst>
                          </p:cTn>
                        </p:par>
                        <p:par>
                          <p:cTn id="16" fill="hold">
                            <p:stCondLst>
                              <p:cond delay="700"/>
                            </p:stCondLst>
                            <p:childTnLst>
                              <p:par>
                                <p:cTn id="17" presetID="16" presetClass="entr" presetSubtype="37" fill="hold"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barn(outVertical)">
                                      <p:cBhvr>
                                        <p:cTn id="19" dur="500"/>
                                        <p:tgtEl>
                                          <p:spTgt spid="68"/>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33"/>
                                        </p:tgtEl>
                                        <p:attrNameLst>
                                          <p:attrName>style.visibility</p:attrName>
                                        </p:attrNameLst>
                                      </p:cBhvr>
                                      <p:to>
                                        <p:strVal val="visible"/>
                                      </p:to>
                                    </p:set>
                                    <p:anim calcmode="lin" valueType="num">
                                      <p:cBhvr>
                                        <p:cTn id="24" dur="1000" fill="hold"/>
                                        <p:tgtEl>
                                          <p:spTgt spid="33"/>
                                        </p:tgtEl>
                                        <p:attrNameLst>
                                          <p:attrName>ppt_w</p:attrName>
                                        </p:attrNameLst>
                                      </p:cBhvr>
                                      <p:tavLst>
                                        <p:tav tm="0">
                                          <p:val>
                                            <p:fltVal val="0"/>
                                          </p:val>
                                        </p:tav>
                                        <p:tav tm="100000">
                                          <p:val>
                                            <p:strVal val="#ppt_w"/>
                                          </p:val>
                                        </p:tav>
                                      </p:tavLst>
                                    </p:anim>
                                    <p:anim calcmode="lin" valueType="num">
                                      <p:cBhvr>
                                        <p:cTn id="25" dur="1000" fill="hold"/>
                                        <p:tgtEl>
                                          <p:spTgt spid="33"/>
                                        </p:tgtEl>
                                        <p:attrNameLst>
                                          <p:attrName>ppt_h</p:attrName>
                                        </p:attrNameLst>
                                      </p:cBhvr>
                                      <p:tavLst>
                                        <p:tav tm="0">
                                          <p:val>
                                            <p:fltVal val="0"/>
                                          </p:val>
                                        </p:tav>
                                        <p:tav tm="100000">
                                          <p:val>
                                            <p:strVal val="#ppt_h"/>
                                          </p:val>
                                        </p:tav>
                                      </p:tavLst>
                                    </p:anim>
                                    <p:anim calcmode="lin" valueType="num">
                                      <p:cBhvr>
                                        <p:cTn id="26" dur="1000" fill="hold"/>
                                        <p:tgtEl>
                                          <p:spTgt spid="33"/>
                                        </p:tgtEl>
                                        <p:attrNameLst>
                                          <p:attrName>style.rotation</p:attrName>
                                        </p:attrNameLst>
                                      </p:cBhvr>
                                      <p:tavLst>
                                        <p:tav tm="0">
                                          <p:val>
                                            <p:fltVal val="90"/>
                                          </p:val>
                                        </p:tav>
                                        <p:tav tm="100000">
                                          <p:val>
                                            <p:fltVal val="0"/>
                                          </p:val>
                                        </p:tav>
                                      </p:tavLst>
                                    </p:anim>
                                    <p:animEffect transition="in" filter="fade">
                                      <p:cBhvr>
                                        <p:cTn id="27" dur="1000"/>
                                        <p:tgtEl>
                                          <p:spTgt spid="33"/>
                                        </p:tgtEl>
                                      </p:cBhvr>
                                    </p:animEffect>
                                  </p:childTnLst>
                                </p:cTn>
                              </p:par>
                              <p:par>
                                <p:cTn id="28" presetID="31" presetClass="entr" presetSubtype="0" fill="hold" nodeType="with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p:cTn id="30" dur="1000" fill="hold"/>
                                        <p:tgtEl>
                                          <p:spTgt spid="39"/>
                                        </p:tgtEl>
                                        <p:attrNameLst>
                                          <p:attrName>ppt_w</p:attrName>
                                        </p:attrNameLst>
                                      </p:cBhvr>
                                      <p:tavLst>
                                        <p:tav tm="0">
                                          <p:val>
                                            <p:fltVal val="0"/>
                                          </p:val>
                                        </p:tav>
                                        <p:tav tm="100000">
                                          <p:val>
                                            <p:strVal val="#ppt_w"/>
                                          </p:val>
                                        </p:tav>
                                      </p:tavLst>
                                    </p:anim>
                                    <p:anim calcmode="lin" valueType="num">
                                      <p:cBhvr>
                                        <p:cTn id="31" dur="1000" fill="hold"/>
                                        <p:tgtEl>
                                          <p:spTgt spid="39"/>
                                        </p:tgtEl>
                                        <p:attrNameLst>
                                          <p:attrName>ppt_h</p:attrName>
                                        </p:attrNameLst>
                                      </p:cBhvr>
                                      <p:tavLst>
                                        <p:tav tm="0">
                                          <p:val>
                                            <p:fltVal val="0"/>
                                          </p:val>
                                        </p:tav>
                                        <p:tav tm="100000">
                                          <p:val>
                                            <p:strVal val="#ppt_h"/>
                                          </p:val>
                                        </p:tav>
                                      </p:tavLst>
                                    </p:anim>
                                    <p:anim calcmode="lin" valueType="num">
                                      <p:cBhvr>
                                        <p:cTn id="32" dur="1000" fill="hold"/>
                                        <p:tgtEl>
                                          <p:spTgt spid="39"/>
                                        </p:tgtEl>
                                        <p:attrNameLst>
                                          <p:attrName>style.rotation</p:attrName>
                                        </p:attrNameLst>
                                      </p:cBhvr>
                                      <p:tavLst>
                                        <p:tav tm="0">
                                          <p:val>
                                            <p:fltVal val="90"/>
                                          </p:val>
                                        </p:tav>
                                        <p:tav tm="100000">
                                          <p:val>
                                            <p:fltVal val="0"/>
                                          </p:val>
                                        </p:tav>
                                      </p:tavLst>
                                    </p:anim>
                                    <p:animEffect transition="in" filter="fade">
                                      <p:cBhvr>
                                        <p:cTn id="33" dur="1000"/>
                                        <p:tgtEl>
                                          <p:spTgt spid="3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left)">
                                      <p:cBhvr>
                                        <p:cTn id="41" dur="500"/>
                                        <p:tgtEl>
                                          <p:spTgt spid="45"/>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lef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5" grpId="0"/>
      <p:bldP spid="46" grpId="0"/>
      <p:bldP spid="47" grpId="0"/>
      <p:bldP spid="48" grpId="0"/>
      <p:bldP spid="6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任意多边形: 形状 48">
            <a:extLst>
              <a:ext uri="{FF2B5EF4-FFF2-40B4-BE49-F238E27FC236}">
                <a16:creationId xmlns:a16="http://schemas.microsoft.com/office/drawing/2014/main" id="{4387162A-B7E7-471A-949C-AF80B3B671EB}"/>
              </a:ext>
            </a:extLst>
          </p:cNvPr>
          <p:cNvSpPr/>
          <p:nvPr/>
        </p:nvSpPr>
        <p:spPr>
          <a:xfrm>
            <a:off x="0" y="1340768"/>
            <a:ext cx="12192000" cy="4957835"/>
          </a:xfrm>
          <a:custGeom>
            <a:avLst/>
            <a:gdLst>
              <a:gd name="connsiteX0" fmla="*/ 0 w 12192000"/>
              <a:gd name="connsiteY0" fmla="*/ 0 h 4343395"/>
              <a:gd name="connsiteX1" fmla="*/ 5942936 w 12192000"/>
              <a:gd name="connsiteY1" fmla="*/ 0 h 4343395"/>
              <a:gd name="connsiteX2" fmla="*/ 6096000 w 12192000"/>
              <a:gd name="connsiteY2" fmla="*/ 192835 h 4343395"/>
              <a:gd name="connsiteX3" fmla="*/ 6249064 w 12192000"/>
              <a:gd name="connsiteY3" fmla="*/ 0 h 4343395"/>
              <a:gd name="connsiteX4" fmla="*/ 12192000 w 12192000"/>
              <a:gd name="connsiteY4" fmla="*/ 0 h 4343395"/>
              <a:gd name="connsiteX5" fmla="*/ 12192000 w 12192000"/>
              <a:gd name="connsiteY5" fmla="*/ 4343395 h 4343395"/>
              <a:gd name="connsiteX6" fmla="*/ 0 w 12192000"/>
              <a:gd name="connsiteY6" fmla="*/ 4343395 h 434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43395">
                <a:moveTo>
                  <a:pt x="0" y="0"/>
                </a:moveTo>
                <a:lnTo>
                  <a:pt x="5942936" y="0"/>
                </a:lnTo>
                <a:lnTo>
                  <a:pt x="6096000" y="192835"/>
                </a:lnTo>
                <a:lnTo>
                  <a:pt x="6249064" y="0"/>
                </a:lnTo>
                <a:lnTo>
                  <a:pt x="12192000" y="0"/>
                </a:lnTo>
                <a:lnTo>
                  <a:pt x="12192000" y="4343395"/>
                </a:lnTo>
                <a:lnTo>
                  <a:pt x="0" y="4343395"/>
                </a:lnTo>
                <a:close/>
              </a:path>
            </a:pathLst>
          </a:custGeom>
          <a:solidFill>
            <a:schemeClr val="bg1"/>
          </a:solidFill>
          <a:ln>
            <a:noFill/>
          </a:ln>
          <a:effectLst>
            <a:outerShdw blurRad="596900" sx="102000" sy="102000" algn="ctr" rotWithShape="0">
              <a:srgbClr val="1658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33" name="组合 32">
            <a:extLst>
              <a:ext uri="{FF2B5EF4-FFF2-40B4-BE49-F238E27FC236}">
                <a16:creationId xmlns:a16="http://schemas.microsoft.com/office/drawing/2014/main" id="{9EC5A7F7-FCBE-43FC-96E3-0F720C615FCA}"/>
              </a:ext>
            </a:extLst>
          </p:cNvPr>
          <p:cNvGrpSpPr/>
          <p:nvPr/>
        </p:nvGrpSpPr>
        <p:grpSpPr>
          <a:xfrm>
            <a:off x="335360" y="1939964"/>
            <a:ext cx="864096" cy="864096"/>
            <a:chOff x="1703512" y="2348880"/>
            <a:chExt cx="864096" cy="864096"/>
          </a:xfrm>
        </p:grpSpPr>
        <p:sp>
          <p:nvSpPr>
            <p:cNvPr id="34" name="矩形: 圆角 1">
              <a:extLst>
                <a:ext uri="{FF2B5EF4-FFF2-40B4-BE49-F238E27FC236}">
                  <a16:creationId xmlns:a16="http://schemas.microsoft.com/office/drawing/2014/main" id="{856C4CF9-F204-4618-AAF9-875F07D08747}"/>
                </a:ext>
              </a:extLst>
            </p:cNvPr>
            <p:cNvSpPr/>
            <p:nvPr/>
          </p:nvSpPr>
          <p:spPr>
            <a:xfrm>
              <a:off x="1703512" y="2348880"/>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35" name="图片 34">
              <a:extLst>
                <a:ext uri="{FF2B5EF4-FFF2-40B4-BE49-F238E27FC236}">
                  <a16:creationId xmlns:a16="http://schemas.microsoft.com/office/drawing/2014/main" id="{44F097E7-99EA-48E5-B80A-364D4B4EB2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36200" y="2609796"/>
              <a:ext cx="398720" cy="342264"/>
            </a:xfrm>
            <a:prstGeom prst="rect">
              <a:avLst/>
            </a:prstGeom>
          </p:spPr>
        </p:pic>
      </p:grpSp>
      <p:grpSp>
        <p:nvGrpSpPr>
          <p:cNvPr id="39" name="组合 38">
            <a:extLst>
              <a:ext uri="{FF2B5EF4-FFF2-40B4-BE49-F238E27FC236}">
                <a16:creationId xmlns:a16="http://schemas.microsoft.com/office/drawing/2014/main" id="{13AD25E3-3A47-4B8E-BA2E-68475998D9CC}"/>
              </a:ext>
            </a:extLst>
          </p:cNvPr>
          <p:cNvGrpSpPr/>
          <p:nvPr/>
        </p:nvGrpSpPr>
        <p:grpSpPr>
          <a:xfrm>
            <a:off x="335360" y="4078516"/>
            <a:ext cx="864096" cy="864096"/>
            <a:chOff x="1703512" y="4293096"/>
            <a:chExt cx="864096" cy="864096"/>
          </a:xfrm>
        </p:grpSpPr>
        <p:sp>
          <p:nvSpPr>
            <p:cNvPr id="40" name="矩形: 圆角 49">
              <a:extLst>
                <a:ext uri="{FF2B5EF4-FFF2-40B4-BE49-F238E27FC236}">
                  <a16:creationId xmlns:a16="http://schemas.microsoft.com/office/drawing/2014/main" id="{F5288335-E349-43CB-AA1E-3A0302754D58}"/>
                </a:ext>
              </a:extLst>
            </p:cNvPr>
            <p:cNvSpPr/>
            <p:nvPr/>
          </p:nvSpPr>
          <p:spPr>
            <a:xfrm>
              <a:off x="1703512" y="4293096"/>
              <a:ext cx="864096" cy="864096"/>
            </a:xfrm>
            <a:prstGeom prst="roundRect">
              <a:avLst/>
            </a:prstGeom>
            <a:noFill/>
            <a:ln w="31750">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41" name="图片 40">
              <a:extLst>
                <a:ext uri="{FF2B5EF4-FFF2-40B4-BE49-F238E27FC236}">
                  <a16:creationId xmlns:a16="http://schemas.microsoft.com/office/drawing/2014/main" id="{CF3D6165-9A4E-4C21-AE59-3D83480F607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931484" y="4528356"/>
              <a:ext cx="408153" cy="393576"/>
            </a:xfrm>
            <a:prstGeom prst="rect">
              <a:avLst/>
            </a:prstGeom>
          </p:spPr>
        </p:pic>
      </p:grpSp>
      <p:sp>
        <p:nvSpPr>
          <p:cNvPr id="45" name="文本框 57">
            <a:extLst>
              <a:ext uri="{FF2B5EF4-FFF2-40B4-BE49-F238E27FC236}">
                <a16:creationId xmlns:a16="http://schemas.microsoft.com/office/drawing/2014/main" id="{6907DB94-40E4-4918-8BA9-D0CADBFFD245}"/>
              </a:ext>
            </a:extLst>
          </p:cNvPr>
          <p:cNvSpPr txBox="1"/>
          <p:nvPr/>
        </p:nvSpPr>
        <p:spPr>
          <a:xfrm>
            <a:off x="1568435" y="1910347"/>
            <a:ext cx="1680568" cy="461665"/>
          </a:xfrm>
          <a:prstGeom prst="rect">
            <a:avLst/>
          </a:prstGeom>
          <a:noFill/>
        </p:spPr>
        <p:txBody>
          <a:bodyPr wrap="square" rtlCol="0">
            <a:spAutoFit/>
          </a:bodyPr>
          <a:lstStyle/>
          <a:p>
            <a:r>
              <a:rPr lang="zh-CN" altLang="en-US" sz="2400" spc="300" dirty="0">
                <a:solidFill>
                  <a:srgbClr val="255D79"/>
                </a:solidFill>
                <a:latin typeface="+mn-ea"/>
              </a:rPr>
              <a:t>李赛</a:t>
            </a:r>
          </a:p>
        </p:txBody>
      </p:sp>
      <p:sp>
        <p:nvSpPr>
          <p:cNvPr id="46" name="文本框 58">
            <a:extLst>
              <a:ext uri="{FF2B5EF4-FFF2-40B4-BE49-F238E27FC236}">
                <a16:creationId xmlns:a16="http://schemas.microsoft.com/office/drawing/2014/main" id="{F4D7E7FB-31EA-441C-93CA-164BB3126153}"/>
              </a:ext>
            </a:extLst>
          </p:cNvPr>
          <p:cNvSpPr txBox="1"/>
          <p:nvPr/>
        </p:nvSpPr>
        <p:spPr>
          <a:xfrm>
            <a:off x="1650242" y="2607922"/>
            <a:ext cx="9978426" cy="1000659"/>
          </a:xfrm>
          <a:prstGeom prst="rect">
            <a:avLst/>
          </a:prstGeom>
          <a:noFill/>
        </p:spPr>
        <p:txBody>
          <a:bodyPr wrap="square" rtlCol="0">
            <a:spAutoFit/>
          </a:bodyPr>
          <a:lstStyle/>
          <a:p>
            <a:pPr>
              <a:lnSpc>
                <a:spcPts val="1800"/>
              </a:lnSpc>
            </a:pPr>
            <a:r>
              <a:rPr lang="zh-CN" altLang="en-US" sz="1400" dirty="0"/>
              <a:t>通过本次团队项目训练，我扩宽了知识面，运用课堂上学到的系统化的理论知识，了解软件设计的整个过程，从中我体会到团队合作和项目管理的重要性，随着软件规模、复杂度的不断增加，项目开发中更多的是协作、管理和控制，我学到很多一般性的方法，例如：需求获取、模块化、计划等等。也比以往更遵守编码规范，学会了简单使用</a:t>
            </a:r>
            <a:r>
              <a:rPr lang="en-US" altLang="zh-CN" sz="1400" dirty="0"/>
              <a:t>git</a:t>
            </a:r>
            <a:r>
              <a:rPr lang="zh-CN" altLang="en-US" sz="1400" dirty="0"/>
              <a:t>等工具。这将使我在下一次的项目中取得更大进步，会更加积极与队友沟通合作，及时反馈，学以致用，将规范化的方法运用到今后的项目中。</a:t>
            </a:r>
            <a:endParaRPr lang="zh-CN" altLang="en-US" sz="1400" spc="400" dirty="0">
              <a:solidFill>
                <a:schemeClr val="tx1">
                  <a:lumMod val="85000"/>
                  <a:lumOff val="15000"/>
                </a:schemeClr>
              </a:solidFill>
              <a:latin typeface="+mn-ea"/>
            </a:endParaRPr>
          </a:p>
        </p:txBody>
      </p:sp>
      <p:sp>
        <p:nvSpPr>
          <p:cNvPr id="47" name="文本框 59">
            <a:extLst>
              <a:ext uri="{FF2B5EF4-FFF2-40B4-BE49-F238E27FC236}">
                <a16:creationId xmlns:a16="http://schemas.microsoft.com/office/drawing/2014/main" id="{72F8CB2A-9408-4256-BB4B-A576F9E1100E}"/>
              </a:ext>
            </a:extLst>
          </p:cNvPr>
          <p:cNvSpPr txBox="1"/>
          <p:nvPr/>
        </p:nvSpPr>
        <p:spPr>
          <a:xfrm>
            <a:off x="1568435" y="4108290"/>
            <a:ext cx="1680568" cy="461665"/>
          </a:xfrm>
          <a:prstGeom prst="rect">
            <a:avLst/>
          </a:prstGeom>
          <a:noFill/>
        </p:spPr>
        <p:txBody>
          <a:bodyPr wrap="square" rtlCol="0">
            <a:spAutoFit/>
          </a:bodyPr>
          <a:lstStyle/>
          <a:p>
            <a:r>
              <a:rPr lang="zh-CN" altLang="en-US" sz="2400" spc="300" dirty="0">
                <a:solidFill>
                  <a:srgbClr val="255D79"/>
                </a:solidFill>
                <a:latin typeface="+mn-ea"/>
              </a:rPr>
              <a:t>李书华</a:t>
            </a:r>
          </a:p>
        </p:txBody>
      </p:sp>
      <p:sp>
        <p:nvSpPr>
          <p:cNvPr id="48" name="文本框 60">
            <a:extLst>
              <a:ext uri="{FF2B5EF4-FFF2-40B4-BE49-F238E27FC236}">
                <a16:creationId xmlns:a16="http://schemas.microsoft.com/office/drawing/2014/main" id="{6A20DED4-7146-4A09-8075-E4439ADF04EA}"/>
              </a:ext>
            </a:extLst>
          </p:cNvPr>
          <p:cNvSpPr txBox="1"/>
          <p:nvPr/>
        </p:nvSpPr>
        <p:spPr>
          <a:xfrm>
            <a:off x="1618788" y="4701221"/>
            <a:ext cx="10097208" cy="1231491"/>
          </a:xfrm>
          <a:prstGeom prst="rect">
            <a:avLst/>
          </a:prstGeom>
          <a:noFill/>
        </p:spPr>
        <p:txBody>
          <a:bodyPr wrap="square" rtlCol="0">
            <a:spAutoFit/>
          </a:bodyPr>
          <a:lstStyle/>
          <a:p>
            <a:pPr>
              <a:lnSpc>
                <a:spcPts val="1800"/>
              </a:lnSpc>
            </a:pPr>
            <a:r>
              <a:rPr lang="zh-CN" altLang="en-US" sz="1400" dirty="0"/>
              <a:t>通过本次团队项目训练，从慢慢的团队合作和项目管理的过程中，我们一步步进行项目的更新换代，要求规范，统一管理以及合作进行，也在课堂中进行相关知识的学习，设计阶段的需求获取，模块化，以及使用</a:t>
            </a:r>
            <a:r>
              <a:rPr lang="en-US" altLang="zh-CN" sz="1400" dirty="0"/>
              <a:t>git</a:t>
            </a:r>
            <a:r>
              <a:rPr lang="zh-CN" altLang="en-US" sz="1400" dirty="0"/>
              <a:t>仓库进行相关操作来合作完成项目；这样一次目的清晰而且参与感极强的小项目无疑是一次比较好的课后体验以及对课堂所学知识的更现实化的一次学习，这让我知道一个合格的项目少不了使用一个良好的工具，比如</a:t>
            </a:r>
            <a:r>
              <a:rPr lang="en-US" altLang="zh-CN" sz="1400" dirty="0"/>
              <a:t>git</a:t>
            </a:r>
            <a:r>
              <a:rPr lang="zh-CN" altLang="en-US" sz="1400" dirty="0"/>
              <a:t>，还有统一的规范，这无疑是极其重要的，这也会促使我取得更大的进步在下一次项目中。</a:t>
            </a:r>
            <a:endParaRPr lang="zh-CN" altLang="en-US" sz="1400" spc="400" dirty="0">
              <a:solidFill>
                <a:schemeClr val="tx1">
                  <a:lumMod val="85000"/>
                  <a:lumOff val="15000"/>
                </a:schemeClr>
              </a:solidFill>
              <a:latin typeface="+mn-ea"/>
            </a:endParaRPr>
          </a:p>
        </p:txBody>
      </p:sp>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收获与体会</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Tree>
    <p:custDataLst>
      <p:tags r:id="rId1"/>
    </p:custDataLst>
    <p:extLst>
      <p:ext uri="{BB962C8B-B14F-4D97-AF65-F5344CB8AC3E}">
        <p14:creationId xmlns:p14="http://schemas.microsoft.com/office/powerpoint/2010/main" val="1835446290"/>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childTnLst>
                    </p:cTn>
                  </p:par>
                  <p:par>
                    <p:cTn id="10" fill="hold">
                      <p:stCondLst>
                        <p:cond delay="indefinite"/>
                      </p:stCondLst>
                      <p:childTnLst>
                        <p:par>
                          <p:cTn id="11" fill="hold">
                            <p:stCondLst>
                              <p:cond delay="0"/>
                            </p:stCondLst>
                            <p:childTnLst>
                              <p:par>
                                <p:cTn id="12" presetID="23" presetClass="entr" presetSubtype="272" fill="hold" grpId="0" nodeType="clickEffect">
                                  <p:stCondLst>
                                    <p:cond delay="0"/>
                                  </p:stCondLst>
                                  <p:iterate type="lt">
                                    <p:tmPct val="10000"/>
                                  </p:iterate>
                                  <p:childTnLst>
                                    <p:set>
                                      <p:cBhvr>
                                        <p:cTn id="13" dur="1" fill="hold">
                                          <p:stCondLst>
                                            <p:cond delay="0"/>
                                          </p:stCondLst>
                                        </p:cTn>
                                        <p:tgtEl>
                                          <p:spTgt spid="67"/>
                                        </p:tgtEl>
                                        <p:attrNameLst>
                                          <p:attrName>style.visibility</p:attrName>
                                        </p:attrNameLst>
                                      </p:cBhvr>
                                      <p:to>
                                        <p:strVal val="visible"/>
                                      </p:to>
                                    </p:set>
                                    <p:anim calcmode="lin" valueType="num">
                                      <p:cBhvr>
                                        <p:cTn id="14" dur="500" fill="hold"/>
                                        <p:tgtEl>
                                          <p:spTgt spid="67"/>
                                        </p:tgtEl>
                                        <p:attrNameLst>
                                          <p:attrName>ppt_w</p:attrName>
                                        </p:attrNameLst>
                                      </p:cBhvr>
                                      <p:tavLst>
                                        <p:tav tm="0">
                                          <p:val>
                                            <p:strVal val="2/3*#ppt_w"/>
                                          </p:val>
                                        </p:tav>
                                        <p:tav tm="100000">
                                          <p:val>
                                            <p:strVal val="#ppt_w"/>
                                          </p:val>
                                        </p:tav>
                                      </p:tavLst>
                                    </p:anim>
                                    <p:anim calcmode="lin" valueType="num">
                                      <p:cBhvr>
                                        <p:cTn id="15" dur="500" fill="hold"/>
                                        <p:tgtEl>
                                          <p:spTgt spid="67"/>
                                        </p:tgtEl>
                                        <p:attrNameLst>
                                          <p:attrName>ppt_h</p:attrName>
                                        </p:attrNameLst>
                                      </p:cBhvr>
                                      <p:tavLst>
                                        <p:tav tm="0">
                                          <p:val>
                                            <p:strVal val="2/3*#ppt_h"/>
                                          </p:val>
                                        </p:tav>
                                        <p:tav tm="100000">
                                          <p:val>
                                            <p:strVal val="#ppt_h"/>
                                          </p:val>
                                        </p:tav>
                                      </p:tavLst>
                                    </p:anim>
                                  </p:childTnLst>
                                </p:cTn>
                              </p:par>
                            </p:childTnLst>
                          </p:cTn>
                        </p:par>
                        <p:par>
                          <p:cTn id="16" fill="hold">
                            <p:stCondLst>
                              <p:cond delay="700"/>
                            </p:stCondLst>
                            <p:childTnLst>
                              <p:par>
                                <p:cTn id="17" presetID="16" presetClass="entr" presetSubtype="37" fill="hold"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barn(outVertical)">
                                      <p:cBhvr>
                                        <p:cTn id="19" dur="500"/>
                                        <p:tgtEl>
                                          <p:spTgt spid="68"/>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33"/>
                                        </p:tgtEl>
                                        <p:attrNameLst>
                                          <p:attrName>style.visibility</p:attrName>
                                        </p:attrNameLst>
                                      </p:cBhvr>
                                      <p:to>
                                        <p:strVal val="visible"/>
                                      </p:to>
                                    </p:set>
                                    <p:anim calcmode="lin" valueType="num">
                                      <p:cBhvr>
                                        <p:cTn id="24" dur="1000" fill="hold"/>
                                        <p:tgtEl>
                                          <p:spTgt spid="33"/>
                                        </p:tgtEl>
                                        <p:attrNameLst>
                                          <p:attrName>ppt_w</p:attrName>
                                        </p:attrNameLst>
                                      </p:cBhvr>
                                      <p:tavLst>
                                        <p:tav tm="0">
                                          <p:val>
                                            <p:fltVal val="0"/>
                                          </p:val>
                                        </p:tav>
                                        <p:tav tm="100000">
                                          <p:val>
                                            <p:strVal val="#ppt_w"/>
                                          </p:val>
                                        </p:tav>
                                      </p:tavLst>
                                    </p:anim>
                                    <p:anim calcmode="lin" valueType="num">
                                      <p:cBhvr>
                                        <p:cTn id="25" dur="1000" fill="hold"/>
                                        <p:tgtEl>
                                          <p:spTgt spid="33"/>
                                        </p:tgtEl>
                                        <p:attrNameLst>
                                          <p:attrName>ppt_h</p:attrName>
                                        </p:attrNameLst>
                                      </p:cBhvr>
                                      <p:tavLst>
                                        <p:tav tm="0">
                                          <p:val>
                                            <p:fltVal val="0"/>
                                          </p:val>
                                        </p:tav>
                                        <p:tav tm="100000">
                                          <p:val>
                                            <p:strVal val="#ppt_h"/>
                                          </p:val>
                                        </p:tav>
                                      </p:tavLst>
                                    </p:anim>
                                    <p:anim calcmode="lin" valueType="num">
                                      <p:cBhvr>
                                        <p:cTn id="26" dur="1000" fill="hold"/>
                                        <p:tgtEl>
                                          <p:spTgt spid="33"/>
                                        </p:tgtEl>
                                        <p:attrNameLst>
                                          <p:attrName>style.rotation</p:attrName>
                                        </p:attrNameLst>
                                      </p:cBhvr>
                                      <p:tavLst>
                                        <p:tav tm="0">
                                          <p:val>
                                            <p:fltVal val="90"/>
                                          </p:val>
                                        </p:tav>
                                        <p:tav tm="100000">
                                          <p:val>
                                            <p:fltVal val="0"/>
                                          </p:val>
                                        </p:tav>
                                      </p:tavLst>
                                    </p:anim>
                                    <p:animEffect transition="in" filter="fade">
                                      <p:cBhvr>
                                        <p:cTn id="27" dur="1000"/>
                                        <p:tgtEl>
                                          <p:spTgt spid="33"/>
                                        </p:tgtEl>
                                      </p:cBhvr>
                                    </p:animEffect>
                                  </p:childTnLst>
                                </p:cTn>
                              </p:par>
                              <p:par>
                                <p:cTn id="28" presetID="31" presetClass="entr" presetSubtype="0" fill="hold" nodeType="with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p:cTn id="30" dur="1000" fill="hold"/>
                                        <p:tgtEl>
                                          <p:spTgt spid="39"/>
                                        </p:tgtEl>
                                        <p:attrNameLst>
                                          <p:attrName>ppt_w</p:attrName>
                                        </p:attrNameLst>
                                      </p:cBhvr>
                                      <p:tavLst>
                                        <p:tav tm="0">
                                          <p:val>
                                            <p:fltVal val="0"/>
                                          </p:val>
                                        </p:tav>
                                        <p:tav tm="100000">
                                          <p:val>
                                            <p:strVal val="#ppt_w"/>
                                          </p:val>
                                        </p:tav>
                                      </p:tavLst>
                                    </p:anim>
                                    <p:anim calcmode="lin" valueType="num">
                                      <p:cBhvr>
                                        <p:cTn id="31" dur="1000" fill="hold"/>
                                        <p:tgtEl>
                                          <p:spTgt spid="39"/>
                                        </p:tgtEl>
                                        <p:attrNameLst>
                                          <p:attrName>ppt_h</p:attrName>
                                        </p:attrNameLst>
                                      </p:cBhvr>
                                      <p:tavLst>
                                        <p:tav tm="0">
                                          <p:val>
                                            <p:fltVal val="0"/>
                                          </p:val>
                                        </p:tav>
                                        <p:tav tm="100000">
                                          <p:val>
                                            <p:strVal val="#ppt_h"/>
                                          </p:val>
                                        </p:tav>
                                      </p:tavLst>
                                    </p:anim>
                                    <p:anim calcmode="lin" valueType="num">
                                      <p:cBhvr>
                                        <p:cTn id="32" dur="1000" fill="hold"/>
                                        <p:tgtEl>
                                          <p:spTgt spid="39"/>
                                        </p:tgtEl>
                                        <p:attrNameLst>
                                          <p:attrName>style.rotation</p:attrName>
                                        </p:attrNameLst>
                                      </p:cBhvr>
                                      <p:tavLst>
                                        <p:tav tm="0">
                                          <p:val>
                                            <p:fltVal val="90"/>
                                          </p:val>
                                        </p:tav>
                                        <p:tav tm="100000">
                                          <p:val>
                                            <p:fltVal val="0"/>
                                          </p:val>
                                        </p:tav>
                                      </p:tavLst>
                                    </p:anim>
                                    <p:animEffect transition="in" filter="fade">
                                      <p:cBhvr>
                                        <p:cTn id="33" dur="1000"/>
                                        <p:tgtEl>
                                          <p:spTgt spid="3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left)">
                                      <p:cBhvr>
                                        <p:cTn id="41" dur="500"/>
                                        <p:tgtEl>
                                          <p:spTgt spid="45"/>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lef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5" grpId="0"/>
      <p:bldP spid="46" grpId="0"/>
      <p:bldP spid="47" grpId="0"/>
      <p:bldP spid="48" grpId="0"/>
      <p:bldP spid="6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图文框 4">
            <a:extLst>
              <a:ext uri="{FF2B5EF4-FFF2-40B4-BE49-F238E27FC236}">
                <a16:creationId xmlns:a16="http://schemas.microsoft.com/office/drawing/2014/main" id="{F8017D2E-3CF0-49F9-9BA0-B37709756DC7}"/>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pic>
        <p:nvPicPr>
          <p:cNvPr id="3" name="图片 2">
            <a:extLst>
              <a:ext uri="{FF2B5EF4-FFF2-40B4-BE49-F238E27FC236}">
                <a16:creationId xmlns:a16="http://schemas.microsoft.com/office/drawing/2014/main" id="{4360A86D-D072-42ED-9A4F-3DECE441D0EE}"/>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ackgroundRemoval t="3333" b="88519" l="2025" r="96963">
                        <a14:foregroundMark x1="6180" y1="84444" x2="67928" y2="86173"/>
                        <a14:foregroundMark x1="27810" y1="47284" x2="32872" y2="38889"/>
                        <a14:foregroundMark x1="44806" y1="17407" x2="50133" y2="9012"/>
                        <a14:foregroundMark x1="81939" y1="85309" x2="89718" y2="86173"/>
                      </a14:backgroundRemoval>
                    </a14:imgEffect>
                    <a14:imgEffect>
                      <a14:saturation sat="33000"/>
                    </a14:imgEffect>
                  </a14:imgLayer>
                </a14:imgProps>
              </a:ext>
              <a:ext uri="{28A0092B-C50C-407E-A947-70E740481C1C}">
                <a14:useLocalDpi xmlns:a14="http://schemas.microsoft.com/office/drawing/2010/main"/>
              </a:ext>
            </a:extLst>
          </a:blip>
          <a:srcRect/>
          <a:stretch/>
        </p:blipFill>
        <p:spPr>
          <a:xfrm>
            <a:off x="1834653" y="4909622"/>
            <a:ext cx="7802613" cy="3365832"/>
          </a:xfrm>
          <a:prstGeom prst="rect">
            <a:avLst/>
          </a:prstGeom>
        </p:spPr>
      </p:pic>
      <p:sp>
        <p:nvSpPr>
          <p:cNvPr id="4" name="矩形: 圆角 3">
            <a:extLst>
              <a:ext uri="{FF2B5EF4-FFF2-40B4-BE49-F238E27FC236}">
                <a16:creationId xmlns:a16="http://schemas.microsoft.com/office/drawing/2014/main" id="{91282B4F-E83B-4268-88E0-33ED66EA86FE}"/>
              </a:ext>
            </a:extLst>
          </p:cNvPr>
          <p:cNvSpPr/>
          <p:nvPr/>
        </p:nvSpPr>
        <p:spPr>
          <a:xfrm rot="2740543">
            <a:off x="4980139" y="1164024"/>
            <a:ext cx="2231720" cy="2231720"/>
          </a:xfrm>
          <a:prstGeom prst="roundRect">
            <a:avLst>
              <a:gd name="adj" fmla="val 13810"/>
            </a:avLst>
          </a:prstGeom>
          <a:gradFill flip="none" rotWithShape="1">
            <a:gsLst>
              <a:gs pos="0">
                <a:schemeClr val="bg1">
                  <a:alpha val="0"/>
                </a:schemeClr>
              </a:gs>
              <a:gs pos="18000">
                <a:srgbClr val="276482">
                  <a:alpha val="12000"/>
                </a:srgbClr>
              </a:gs>
              <a:gs pos="51000">
                <a:srgbClr val="276482">
                  <a:alpha val="91000"/>
                </a:srgbClr>
              </a:gs>
              <a:gs pos="100000">
                <a:srgbClr val="27648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6" name="文本框 45">
            <a:extLst>
              <a:ext uri="{FF2B5EF4-FFF2-40B4-BE49-F238E27FC236}">
                <a16:creationId xmlns:a16="http://schemas.microsoft.com/office/drawing/2014/main" id="{759AC5BF-F526-42F2-95B3-6921E0622B09}"/>
              </a:ext>
            </a:extLst>
          </p:cNvPr>
          <p:cNvSpPr txBox="1"/>
          <p:nvPr/>
        </p:nvSpPr>
        <p:spPr>
          <a:xfrm>
            <a:off x="5459249" y="1494904"/>
            <a:ext cx="127350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rPr>
              <a:t>Part04</a:t>
            </a:r>
            <a:endParaRPr kumimoji="0" lang="zh-CN" altLang="en-US"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endParaRPr>
          </a:p>
        </p:txBody>
      </p:sp>
      <p:sp>
        <p:nvSpPr>
          <p:cNvPr id="47" name="文本框 46">
            <a:extLst>
              <a:ext uri="{FF2B5EF4-FFF2-40B4-BE49-F238E27FC236}">
                <a16:creationId xmlns:a16="http://schemas.microsoft.com/office/drawing/2014/main" id="{A126B070-B9AA-4526-8BCA-AC926E711498}"/>
              </a:ext>
            </a:extLst>
          </p:cNvPr>
          <p:cNvSpPr txBox="1"/>
          <p:nvPr/>
        </p:nvSpPr>
        <p:spPr>
          <a:xfrm>
            <a:off x="4943872" y="2060848"/>
            <a:ext cx="2304256" cy="461665"/>
          </a:xfrm>
          <a:prstGeom prst="rect">
            <a:avLst/>
          </a:prstGeom>
          <a:noFill/>
        </p:spPr>
        <p:txBody>
          <a:bodyPr wrap="square" rtlCol="0">
            <a:spAutoFit/>
          </a:bodyPr>
          <a:lstStyle/>
          <a:p>
            <a:pPr lvl="0" algn="ctr"/>
            <a:r>
              <a:rPr lang="zh-CN" altLang="en-US" sz="2400" spc="600" dirty="0">
                <a:solidFill>
                  <a:prstClr val="white"/>
                </a:solidFill>
                <a:effectLst>
                  <a:outerShdw blurRad="38100" dist="38100" dir="2700000" algn="tl">
                    <a:srgbClr val="000000">
                      <a:alpha val="43137"/>
                    </a:srgbClr>
                  </a:outerShdw>
                </a:effectLst>
                <a:cs typeface="+mn-ea"/>
                <a:sym typeface="+mn-lt"/>
              </a:rPr>
              <a:t>作品展示</a:t>
            </a:r>
          </a:p>
        </p:txBody>
      </p:sp>
      <p:cxnSp>
        <p:nvCxnSpPr>
          <p:cNvPr id="14" name="直接连接符 13">
            <a:extLst>
              <a:ext uri="{FF2B5EF4-FFF2-40B4-BE49-F238E27FC236}">
                <a16:creationId xmlns:a16="http://schemas.microsoft.com/office/drawing/2014/main" id="{5E3A7590-1599-4000-8013-6341C738816E}"/>
              </a:ext>
            </a:extLst>
          </p:cNvPr>
          <p:cNvCxnSpPr/>
          <p:nvPr/>
        </p:nvCxnSpPr>
        <p:spPr>
          <a:xfrm>
            <a:off x="5735960" y="1994481"/>
            <a:ext cx="72008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3C3B9548-AE97-48D7-A01D-3E676D49BC12}"/>
              </a:ext>
            </a:extLst>
          </p:cNvPr>
          <p:cNvSpPr txBox="1"/>
          <p:nvPr/>
        </p:nvSpPr>
        <p:spPr>
          <a:xfrm>
            <a:off x="3305690" y="3924205"/>
            <a:ext cx="5580620" cy="45640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Tree>
    <p:custDataLst>
      <p:tags r:id="rId1"/>
    </p:custDataLst>
    <p:extLst>
      <p:ext uri="{BB962C8B-B14F-4D97-AF65-F5344CB8AC3E}">
        <p14:creationId xmlns:p14="http://schemas.microsoft.com/office/powerpoint/2010/main" val="3772429500"/>
      </p:ext>
    </p:extLst>
  </p:cSld>
  <p:clrMapOvr>
    <a:masterClrMapping/>
  </p:clrMapOvr>
  <mc:AlternateContent xmlns:mc="http://schemas.openxmlformats.org/markup-compatibility/2006" xmlns:p14="http://schemas.microsoft.com/office/powerpoint/2010/main">
    <mc:Choice Requires="p14">
      <p:transition spd="slow" p14:dur="1500" advTm="6611">
        <p:random/>
      </p:transition>
    </mc:Choice>
    <mc:Fallback xmlns="" xmlns:a16="http://schemas.microsoft.com/office/drawing/2014/main" xmlns:a14="http://schemas.microsoft.com/office/drawing/2010/main">
      <p:transition spd="slow" advTm="6611">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up)">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0" presetClass="entr" presetSubtype="0" decel="10000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1000" fill="hold"/>
                                        <p:tgtEl>
                                          <p:spTgt spid="46"/>
                                        </p:tgtEl>
                                        <p:attrNameLst>
                                          <p:attrName>ppt_w</p:attrName>
                                        </p:attrNameLst>
                                      </p:cBhvr>
                                      <p:tavLst>
                                        <p:tav tm="0">
                                          <p:val>
                                            <p:strVal val="#ppt_w+.3"/>
                                          </p:val>
                                        </p:tav>
                                        <p:tav tm="100000">
                                          <p:val>
                                            <p:strVal val="#ppt_w"/>
                                          </p:val>
                                        </p:tav>
                                      </p:tavLst>
                                    </p:anim>
                                    <p:anim calcmode="lin" valueType="num">
                                      <p:cBhvr>
                                        <p:cTn id="19" dur="1000" fill="hold"/>
                                        <p:tgtEl>
                                          <p:spTgt spid="46"/>
                                        </p:tgtEl>
                                        <p:attrNameLst>
                                          <p:attrName>ppt_h</p:attrName>
                                        </p:attrNameLst>
                                      </p:cBhvr>
                                      <p:tavLst>
                                        <p:tav tm="0">
                                          <p:val>
                                            <p:strVal val="#ppt_h"/>
                                          </p:val>
                                        </p:tav>
                                        <p:tav tm="100000">
                                          <p:val>
                                            <p:strVal val="#ppt_h"/>
                                          </p:val>
                                        </p:tav>
                                      </p:tavLst>
                                    </p:anim>
                                    <p:animEffect transition="in" filter="fade">
                                      <p:cBhvr>
                                        <p:cTn id="20" dur="10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37"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outVertic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23" presetClass="entr" presetSubtype="272" fill="hold" grpId="0" nodeType="clickEffect">
                                  <p:stCondLst>
                                    <p:cond delay="0"/>
                                  </p:stCondLst>
                                  <p:iterate type="lt">
                                    <p:tmPct val="10000"/>
                                  </p:iterate>
                                  <p:childTnLst>
                                    <p:set>
                                      <p:cBhvr>
                                        <p:cTn id="29" dur="1" fill="hold">
                                          <p:stCondLst>
                                            <p:cond delay="0"/>
                                          </p:stCondLst>
                                        </p:cTn>
                                        <p:tgtEl>
                                          <p:spTgt spid="47"/>
                                        </p:tgtEl>
                                        <p:attrNameLst>
                                          <p:attrName>style.visibility</p:attrName>
                                        </p:attrNameLst>
                                      </p:cBhvr>
                                      <p:to>
                                        <p:strVal val="visible"/>
                                      </p:to>
                                    </p:set>
                                    <p:anim calcmode="lin" valueType="num">
                                      <p:cBhvr>
                                        <p:cTn id="30" dur="750" fill="hold"/>
                                        <p:tgtEl>
                                          <p:spTgt spid="47"/>
                                        </p:tgtEl>
                                        <p:attrNameLst>
                                          <p:attrName>ppt_w</p:attrName>
                                        </p:attrNameLst>
                                      </p:cBhvr>
                                      <p:tavLst>
                                        <p:tav tm="0">
                                          <p:val>
                                            <p:strVal val="2/3*#ppt_w"/>
                                          </p:val>
                                        </p:tav>
                                        <p:tav tm="100000">
                                          <p:val>
                                            <p:strVal val="#ppt_w"/>
                                          </p:val>
                                        </p:tav>
                                      </p:tavLst>
                                    </p:anim>
                                    <p:anim calcmode="lin" valueType="num">
                                      <p:cBhvr>
                                        <p:cTn id="31" dur="750" fill="hold"/>
                                        <p:tgtEl>
                                          <p:spTgt spid="47"/>
                                        </p:tgtEl>
                                        <p:attrNameLst>
                                          <p:attrName>ppt_h</p:attrName>
                                        </p:attrNameLst>
                                      </p:cBhvr>
                                      <p:tavLst>
                                        <p:tav tm="0">
                                          <p:val>
                                            <p:strVal val="2/3*#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23" presetClass="entr" presetSubtype="288" fill="hold" grpId="0" nodeType="clickEffect">
                                  <p:stCondLst>
                                    <p:cond delay="500"/>
                                  </p:stCondLst>
                                  <p:iterate type="lt">
                                    <p:tmPct val="5000"/>
                                  </p:iterate>
                                  <p:childTnLst>
                                    <p:set>
                                      <p:cBhvr>
                                        <p:cTn id="35" dur="1" fill="hold">
                                          <p:stCondLst>
                                            <p:cond delay="0"/>
                                          </p:stCondLst>
                                        </p:cTn>
                                        <p:tgtEl>
                                          <p:spTgt spid="48"/>
                                        </p:tgtEl>
                                        <p:attrNameLst>
                                          <p:attrName>style.visibility</p:attrName>
                                        </p:attrNameLst>
                                      </p:cBhvr>
                                      <p:to>
                                        <p:strVal val="visible"/>
                                      </p:to>
                                    </p:set>
                                    <p:anim calcmode="lin" valueType="num">
                                      <p:cBhvr>
                                        <p:cTn id="36" dur="250" fill="hold"/>
                                        <p:tgtEl>
                                          <p:spTgt spid="48"/>
                                        </p:tgtEl>
                                        <p:attrNameLst>
                                          <p:attrName>ppt_w</p:attrName>
                                        </p:attrNameLst>
                                      </p:cBhvr>
                                      <p:tavLst>
                                        <p:tav tm="0">
                                          <p:val>
                                            <p:strVal val="4/3*#ppt_w"/>
                                          </p:val>
                                        </p:tav>
                                        <p:tav tm="100000">
                                          <p:val>
                                            <p:strVal val="#ppt_w"/>
                                          </p:val>
                                        </p:tav>
                                      </p:tavLst>
                                    </p:anim>
                                    <p:anim calcmode="lin" valueType="num">
                                      <p:cBhvr>
                                        <p:cTn id="37" dur="250" fill="hold"/>
                                        <p:tgtEl>
                                          <p:spTgt spid="48"/>
                                        </p:tgtEl>
                                        <p:attrNameLst>
                                          <p:attrName>ppt_h</p:attrName>
                                        </p:attrNameLst>
                                      </p:cBhvr>
                                      <p:tavLst>
                                        <p:tav tm="0">
                                          <p:val>
                                            <p:strVal val="4/3*#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46" grpId="0"/>
      <p:bldP spid="47" grpId="0"/>
      <p:bldP spid="4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任意多边形: 形状 48">
            <a:extLst>
              <a:ext uri="{FF2B5EF4-FFF2-40B4-BE49-F238E27FC236}">
                <a16:creationId xmlns:a16="http://schemas.microsoft.com/office/drawing/2014/main" id="{4387162A-B7E7-471A-949C-AF80B3B671EB}"/>
              </a:ext>
            </a:extLst>
          </p:cNvPr>
          <p:cNvSpPr/>
          <p:nvPr/>
        </p:nvSpPr>
        <p:spPr>
          <a:xfrm>
            <a:off x="0" y="1340768"/>
            <a:ext cx="12192000" cy="4957835"/>
          </a:xfrm>
          <a:custGeom>
            <a:avLst/>
            <a:gdLst>
              <a:gd name="connsiteX0" fmla="*/ 0 w 12192000"/>
              <a:gd name="connsiteY0" fmla="*/ 0 h 4343395"/>
              <a:gd name="connsiteX1" fmla="*/ 5942936 w 12192000"/>
              <a:gd name="connsiteY1" fmla="*/ 0 h 4343395"/>
              <a:gd name="connsiteX2" fmla="*/ 6096000 w 12192000"/>
              <a:gd name="connsiteY2" fmla="*/ 192835 h 4343395"/>
              <a:gd name="connsiteX3" fmla="*/ 6249064 w 12192000"/>
              <a:gd name="connsiteY3" fmla="*/ 0 h 4343395"/>
              <a:gd name="connsiteX4" fmla="*/ 12192000 w 12192000"/>
              <a:gd name="connsiteY4" fmla="*/ 0 h 4343395"/>
              <a:gd name="connsiteX5" fmla="*/ 12192000 w 12192000"/>
              <a:gd name="connsiteY5" fmla="*/ 4343395 h 4343395"/>
              <a:gd name="connsiteX6" fmla="*/ 0 w 12192000"/>
              <a:gd name="connsiteY6" fmla="*/ 4343395 h 434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43395">
                <a:moveTo>
                  <a:pt x="0" y="0"/>
                </a:moveTo>
                <a:lnTo>
                  <a:pt x="5942936" y="0"/>
                </a:lnTo>
                <a:lnTo>
                  <a:pt x="6096000" y="192835"/>
                </a:lnTo>
                <a:lnTo>
                  <a:pt x="6249064" y="0"/>
                </a:lnTo>
                <a:lnTo>
                  <a:pt x="12192000" y="0"/>
                </a:lnTo>
                <a:lnTo>
                  <a:pt x="12192000" y="4343395"/>
                </a:lnTo>
                <a:lnTo>
                  <a:pt x="0" y="4343395"/>
                </a:lnTo>
                <a:close/>
              </a:path>
            </a:pathLst>
          </a:custGeom>
          <a:solidFill>
            <a:schemeClr val="bg1"/>
          </a:solidFill>
          <a:ln>
            <a:noFill/>
          </a:ln>
          <a:effectLst>
            <a:outerShdw blurRad="596900" sx="102000" sy="102000" algn="ctr" rotWithShape="0">
              <a:srgbClr val="1658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展示</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pic>
        <p:nvPicPr>
          <p:cNvPr id="2" name="AcountBook – app.py 2021-06-18 11-35-03">
            <a:hlinkClick r:id="" action="ppaction://media"/>
            <a:extLst>
              <a:ext uri="{FF2B5EF4-FFF2-40B4-BE49-F238E27FC236}">
                <a16:creationId xmlns:a16="http://schemas.microsoft.com/office/drawing/2014/main" id="{269A908C-D8AD-4424-AFBB-1068A6ED9192}"/>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0" y="153988"/>
            <a:ext cx="12192000" cy="6550025"/>
          </a:xfrm>
          <a:prstGeom prst="rect">
            <a:avLst/>
          </a:prstGeom>
        </p:spPr>
      </p:pic>
    </p:spTree>
    <p:custDataLst>
      <p:tags r:id="rId1"/>
    </p:custDataLst>
    <p:extLst>
      <p:ext uri="{BB962C8B-B14F-4D97-AF65-F5344CB8AC3E}">
        <p14:creationId xmlns:p14="http://schemas.microsoft.com/office/powerpoint/2010/main" val="3868213873"/>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childTnLst>
                    </p:cTn>
                  </p:par>
                  <p:par>
                    <p:cTn id="10" fill="hold">
                      <p:stCondLst>
                        <p:cond delay="indefinite"/>
                      </p:stCondLst>
                      <p:childTnLst>
                        <p:par>
                          <p:cTn id="11" fill="hold">
                            <p:stCondLst>
                              <p:cond delay="0"/>
                            </p:stCondLst>
                            <p:childTnLst>
                              <p:par>
                                <p:cTn id="12" presetID="23" presetClass="entr" presetSubtype="272" fill="hold" grpId="0" nodeType="clickEffect">
                                  <p:stCondLst>
                                    <p:cond delay="0"/>
                                  </p:stCondLst>
                                  <p:iterate type="lt">
                                    <p:tmPct val="10000"/>
                                  </p:iterate>
                                  <p:childTnLst>
                                    <p:set>
                                      <p:cBhvr>
                                        <p:cTn id="13" dur="1" fill="hold">
                                          <p:stCondLst>
                                            <p:cond delay="0"/>
                                          </p:stCondLst>
                                        </p:cTn>
                                        <p:tgtEl>
                                          <p:spTgt spid="67"/>
                                        </p:tgtEl>
                                        <p:attrNameLst>
                                          <p:attrName>style.visibility</p:attrName>
                                        </p:attrNameLst>
                                      </p:cBhvr>
                                      <p:to>
                                        <p:strVal val="visible"/>
                                      </p:to>
                                    </p:set>
                                    <p:anim calcmode="lin" valueType="num">
                                      <p:cBhvr>
                                        <p:cTn id="14" dur="500" fill="hold"/>
                                        <p:tgtEl>
                                          <p:spTgt spid="67"/>
                                        </p:tgtEl>
                                        <p:attrNameLst>
                                          <p:attrName>ppt_w</p:attrName>
                                        </p:attrNameLst>
                                      </p:cBhvr>
                                      <p:tavLst>
                                        <p:tav tm="0">
                                          <p:val>
                                            <p:strVal val="2/3*#ppt_w"/>
                                          </p:val>
                                        </p:tav>
                                        <p:tav tm="100000">
                                          <p:val>
                                            <p:strVal val="#ppt_w"/>
                                          </p:val>
                                        </p:tav>
                                      </p:tavLst>
                                    </p:anim>
                                    <p:anim calcmode="lin" valueType="num">
                                      <p:cBhvr>
                                        <p:cTn id="15" dur="500" fill="hold"/>
                                        <p:tgtEl>
                                          <p:spTgt spid="67"/>
                                        </p:tgtEl>
                                        <p:attrNameLst>
                                          <p:attrName>ppt_h</p:attrName>
                                        </p:attrNameLst>
                                      </p:cBhvr>
                                      <p:tavLst>
                                        <p:tav tm="0">
                                          <p:val>
                                            <p:strVal val="2/3*#ppt_h"/>
                                          </p:val>
                                        </p:tav>
                                        <p:tav tm="100000">
                                          <p:val>
                                            <p:strVal val="#ppt_h"/>
                                          </p:val>
                                        </p:tav>
                                      </p:tavLst>
                                    </p:anim>
                                  </p:childTnLst>
                                </p:cTn>
                              </p:par>
                            </p:childTnLst>
                          </p:cTn>
                        </p:par>
                        <p:par>
                          <p:cTn id="16" fill="hold">
                            <p:stCondLst>
                              <p:cond delay="550"/>
                            </p:stCondLst>
                            <p:childTnLst>
                              <p:par>
                                <p:cTn id="17" presetID="16" presetClass="entr" presetSubtype="37" fill="hold"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barn(outVertical)">
                                      <p:cBhvr>
                                        <p:cTn id="19" dur="500"/>
                                        <p:tgtEl>
                                          <p:spTgt spid="6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638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4" fill="hold" display="0">
                  <p:stCondLst>
                    <p:cond delay="indefinite"/>
                  </p:stCondLst>
                </p:cTn>
                <p:tgtEl>
                  <p:spTgt spid="2"/>
                </p:tgtEl>
              </p:cMediaNode>
            </p:video>
            <p:seq concurrent="1" nextAc="seek">
              <p:cTn id="25" restart="whenNotActive" fill="hold" evtFilter="cancelBubble" nodeType="interactiveSeq">
                <p:stCondLst>
                  <p:cond evt="onClick" delay="0">
                    <p:tgtEl>
                      <p:spTgt spid="2"/>
                    </p:tgtEl>
                  </p:cond>
                </p:stCondLst>
                <p:endSync evt="end" delay="0">
                  <p:rtn val="all"/>
                </p:endSync>
                <p:childTnLst>
                  <p:par>
                    <p:cTn id="26" fill="hold">
                      <p:stCondLst>
                        <p:cond delay="0"/>
                      </p:stCondLst>
                      <p:childTnLst>
                        <p:par>
                          <p:cTn id="27" fill="hold">
                            <p:stCondLst>
                              <p:cond delay="0"/>
                            </p:stCondLst>
                            <p:childTnLst>
                              <p:par>
                                <p:cTn id="28" presetID="2" presetClass="mediacall" presetSubtype="0" fill="hold" nodeType="clickEffect">
                                  <p:stCondLst>
                                    <p:cond delay="0"/>
                                  </p:stCondLst>
                                  <p:childTnLst>
                                    <p:cmd type="call" cmd="togglePause">
                                      <p:cBhvr>
                                        <p:cTn id="29" dur="1" fill="hold"/>
                                        <p:tgtEl>
                                          <p:spTgt spid="2"/>
                                        </p:tgtEl>
                                      </p:cBhvr>
                                    </p:cmd>
                                  </p:childTnLst>
                                </p:cTn>
                              </p:par>
                            </p:childTnLst>
                          </p:cTn>
                        </p:par>
                      </p:childTnLst>
                    </p:cTn>
                  </p:par>
                </p:childTnLst>
              </p:cTn>
              <p:nextCondLst>
                <p:cond evt="onClick" delay="0">
                  <p:tgtEl>
                    <p:spTgt spid="2"/>
                  </p:tgtEl>
                </p:cond>
              </p:nextCondLst>
            </p:seq>
          </p:childTnLst>
        </p:cTn>
      </p:par>
    </p:tnLst>
    <p:bldLst>
      <p:bldP spid="49" grpId="0" animBg="1"/>
      <p:bldP spid="6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图文框 3">
            <a:extLst>
              <a:ext uri="{FF2B5EF4-FFF2-40B4-BE49-F238E27FC236}">
                <a16:creationId xmlns:a16="http://schemas.microsoft.com/office/drawing/2014/main" id="{1C57ADEF-4E9B-48B1-B87C-850BFA1D3BE9}"/>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pic>
        <p:nvPicPr>
          <p:cNvPr id="10" name="图片 9">
            <a:extLst>
              <a:ext uri="{FF2B5EF4-FFF2-40B4-BE49-F238E27FC236}">
                <a16:creationId xmlns:a16="http://schemas.microsoft.com/office/drawing/2014/main" id="{6E5DD7C0-C1A4-405B-B428-2E9BDECAA3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4" y="3525604"/>
            <a:ext cx="12192001" cy="4165600"/>
          </a:xfrm>
          <a:prstGeom prst="rect">
            <a:avLst/>
          </a:prstGeom>
        </p:spPr>
      </p:pic>
      <p:grpSp>
        <p:nvGrpSpPr>
          <p:cNvPr id="11" name="组合 10">
            <a:extLst>
              <a:ext uri="{FF2B5EF4-FFF2-40B4-BE49-F238E27FC236}">
                <a16:creationId xmlns:a16="http://schemas.microsoft.com/office/drawing/2014/main" id="{3CACB3C2-D821-4101-B90A-9C2AABF298F8}"/>
              </a:ext>
            </a:extLst>
          </p:cNvPr>
          <p:cNvGrpSpPr/>
          <p:nvPr/>
        </p:nvGrpSpPr>
        <p:grpSpPr>
          <a:xfrm>
            <a:off x="4449445" y="1249596"/>
            <a:ext cx="3293110" cy="0"/>
            <a:chOff x="4469765" y="1429639"/>
            <a:chExt cx="3293110" cy="0"/>
          </a:xfrm>
        </p:grpSpPr>
        <p:cxnSp>
          <p:nvCxnSpPr>
            <p:cNvPr id="12" name="直接连接符 11">
              <a:extLst>
                <a:ext uri="{FF2B5EF4-FFF2-40B4-BE49-F238E27FC236}">
                  <a16:creationId xmlns:a16="http://schemas.microsoft.com/office/drawing/2014/main" id="{9020525F-C13A-4168-9E7A-60744B01B65D}"/>
                </a:ext>
              </a:extLst>
            </p:cNvPr>
            <p:cNvCxnSpPr>
              <a:cxnSpLocks/>
            </p:cNvCxnSpPr>
            <p:nvPr/>
          </p:nvCxnSpPr>
          <p:spPr>
            <a:xfrm>
              <a:off x="6959600" y="1429639"/>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7C81332E-CDAD-457A-A3CB-0274573F85DA}"/>
                </a:ext>
              </a:extLst>
            </p:cNvPr>
            <p:cNvCxnSpPr>
              <a:cxnSpLocks/>
            </p:cNvCxnSpPr>
            <p:nvPr/>
          </p:nvCxnSpPr>
          <p:spPr>
            <a:xfrm flipH="1">
              <a:off x="4469765" y="1429639"/>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grpSp>
      <p:sp>
        <p:nvSpPr>
          <p:cNvPr id="14" name="文本框 13">
            <a:extLst>
              <a:ext uri="{FF2B5EF4-FFF2-40B4-BE49-F238E27FC236}">
                <a16:creationId xmlns:a16="http://schemas.microsoft.com/office/drawing/2014/main" id="{F367B8E4-4F9A-4D07-A4CB-A95FF4369A35}"/>
              </a:ext>
            </a:extLst>
          </p:cNvPr>
          <p:cNvSpPr txBox="1"/>
          <p:nvPr/>
        </p:nvSpPr>
        <p:spPr>
          <a:xfrm>
            <a:off x="5372057" y="961564"/>
            <a:ext cx="1440160" cy="769441"/>
          </a:xfrm>
          <a:prstGeom prst="rect">
            <a:avLst/>
          </a:prstGeom>
          <a:noFill/>
        </p:spPr>
        <p:txBody>
          <a:bodyPr wrap="square" rtlCol="0">
            <a:spAutoFit/>
          </a:bodyPr>
          <a:lstStyle/>
          <a:p>
            <a:pPr lvl="0" algn="ctr"/>
            <a:r>
              <a:rPr lang="en-US" altLang="zh-CN" sz="4400" spc="300" dirty="0">
                <a:solidFill>
                  <a:srgbClr val="276482"/>
                </a:solidFill>
                <a:latin typeface="Agency FB" panose="020B0503020202020204" pitchFamily="34" charset="0"/>
                <a:cs typeface="+mn-ea"/>
                <a:sym typeface="+mn-lt"/>
              </a:rPr>
              <a:t>20XX</a:t>
            </a:r>
            <a:endParaRPr lang="zh-CN" altLang="en-US" sz="4400" spc="300" dirty="0">
              <a:solidFill>
                <a:srgbClr val="276482"/>
              </a:solidFill>
              <a:latin typeface="Agency FB" panose="020B0503020202020204" pitchFamily="34" charset="0"/>
              <a:cs typeface="+mn-ea"/>
              <a:sym typeface="+mn-lt"/>
            </a:endParaRPr>
          </a:p>
        </p:txBody>
      </p:sp>
      <p:sp>
        <p:nvSpPr>
          <p:cNvPr id="15" name="文本框 14">
            <a:extLst>
              <a:ext uri="{FF2B5EF4-FFF2-40B4-BE49-F238E27FC236}">
                <a16:creationId xmlns:a16="http://schemas.microsoft.com/office/drawing/2014/main" id="{C571878C-B65F-4D25-9A1D-45FE5BCE3178}"/>
              </a:ext>
            </a:extLst>
          </p:cNvPr>
          <p:cNvSpPr txBox="1"/>
          <p:nvPr/>
        </p:nvSpPr>
        <p:spPr>
          <a:xfrm>
            <a:off x="1685262" y="1592004"/>
            <a:ext cx="8821475" cy="1015663"/>
          </a:xfrm>
          <a:prstGeom prst="rect">
            <a:avLst/>
          </a:prstGeom>
          <a:noFill/>
        </p:spPr>
        <p:txBody>
          <a:bodyPr wrap="square" rtlCol="0">
            <a:spAutoFit/>
          </a:bodyPr>
          <a:lstStyle/>
          <a:p>
            <a:pPr algn="ctr"/>
            <a:r>
              <a:rPr lang="zh-CN" altLang="en-US" sz="6000" spc="600" dirty="0">
                <a:solidFill>
                  <a:srgbClr val="276482"/>
                </a:solidFill>
                <a:cs typeface="+mn-ea"/>
                <a:sym typeface="+mn-lt"/>
              </a:rPr>
              <a:t>谢谢观看</a:t>
            </a:r>
          </a:p>
        </p:txBody>
      </p:sp>
      <p:cxnSp>
        <p:nvCxnSpPr>
          <p:cNvPr id="17" name="直接连接符 16">
            <a:extLst>
              <a:ext uri="{FF2B5EF4-FFF2-40B4-BE49-F238E27FC236}">
                <a16:creationId xmlns:a16="http://schemas.microsoft.com/office/drawing/2014/main" id="{942D890A-71EB-486C-9FE0-FB4A1E6622F8}"/>
              </a:ext>
            </a:extLst>
          </p:cNvPr>
          <p:cNvCxnSpPr>
            <a:cxnSpLocks/>
          </p:cNvCxnSpPr>
          <p:nvPr/>
        </p:nvCxnSpPr>
        <p:spPr>
          <a:xfrm>
            <a:off x="1685262" y="2708920"/>
            <a:ext cx="8784976" cy="0"/>
          </a:xfrm>
          <a:prstGeom prst="line">
            <a:avLst/>
          </a:prstGeom>
          <a:ln w="19050">
            <a:gradFill flip="none" rotWithShape="1">
              <a:gsLst>
                <a:gs pos="0">
                  <a:schemeClr val="bg1">
                    <a:alpha val="58000"/>
                  </a:schemeClr>
                </a:gs>
                <a:gs pos="75000">
                  <a:srgbClr val="6C95AA"/>
                </a:gs>
                <a:gs pos="25000">
                  <a:srgbClr val="8DADBD"/>
                </a:gs>
                <a:gs pos="50000">
                  <a:srgbClr val="276482"/>
                </a:gs>
                <a:gs pos="100000">
                  <a:schemeClr val="bg1">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75D62009-FF7E-49BA-A6FE-0AF807EFCB6D}"/>
              </a:ext>
            </a:extLst>
          </p:cNvPr>
          <p:cNvSpPr txBox="1"/>
          <p:nvPr/>
        </p:nvSpPr>
        <p:spPr>
          <a:xfrm>
            <a:off x="1919536" y="2780928"/>
            <a:ext cx="8352928" cy="369332"/>
          </a:xfrm>
          <a:prstGeom prst="rect">
            <a:avLst/>
          </a:prstGeom>
          <a:noFill/>
        </p:spPr>
        <p:txBody>
          <a:bodyPr wrap="square" rtlCol="0">
            <a:spAutoFit/>
          </a:bodyPr>
          <a:lstStyle/>
          <a:p>
            <a:pPr algn="ctr"/>
            <a:r>
              <a:rPr lang="en-US" altLang="zh-CN" sz="900" dirty="0">
                <a:solidFill>
                  <a:schemeClr val="tx1">
                    <a:lumMod val="75000"/>
                    <a:lumOff val="25000"/>
                  </a:schemeClr>
                </a:solidFill>
                <a:cs typeface="+mn-ea"/>
                <a:sym typeface="+mn-lt"/>
              </a:rPr>
              <a:t>DEDICATED COMPANY FOR THE FIRST QUARTER WORK REPORT BUSINESS REPORT COMPANY DEDICATED COMPANY FOR THE FIRST QUARTER WORK REPORT BUSINESS REPORT</a:t>
            </a:r>
            <a:endParaRPr lang="zh-CN" altLang="en-US" sz="900" dirty="0">
              <a:solidFill>
                <a:schemeClr val="tx1">
                  <a:lumMod val="75000"/>
                  <a:lumOff val="25000"/>
                </a:schemeClr>
              </a:solidFill>
              <a:cs typeface="+mn-ea"/>
              <a:sym typeface="+mn-lt"/>
            </a:endParaRPr>
          </a:p>
        </p:txBody>
      </p:sp>
      <p:grpSp>
        <p:nvGrpSpPr>
          <p:cNvPr id="25" name="组合 24">
            <a:extLst>
              <a:ext uri="{FF2B5EF4-FFF2-40B4-BE49-F238E27FC236}">
                <a16:creationId xmlns:a16="http://schemas.microsoft.com/office/drawing/2014/main" id="{539406B0-2E55-4233-BC45-1F3FC732111D}"/>
              </a:ext>
            </a:extLst>
          </p:cNvPr>
          <p:cNvGrpSpPr/>
          <p:nvPr/>
        </p:nvGrpSpPr>
        <p:grpSpPr>
          <a:xfrm>
            <a:off x="5193968" y="3356992"/>
            <a:ext cx="1804064" cy="311459"/>
            <a:chOff x="5193968" y="3573016"/>
            <a:chExt cx="1804064" cy="311459"/>
          </a:xfrm>
        </p:grpSpPr>
        <p:sp>
          <p:nvSpPr>
            <p:cNvPr id="23" name="矩形: 圆角 22">
              <a:extLst>
                <a:ext uri="{FF2B5EF4-FFF2-40B4-BE49-F238E27FC236}">
                  <a16:creationId xmlns:a16="http://schemas.microsoft.com/office/drawing/2014/main" id="{9619E77B-F614-46C8-93B8-00136F214F9A}"/>
                </a:ext>
              </a:extLst>
            </p:cNvPr>
            <p:cNvSpPr/>
            <p:nvPr/>
          </p:nvSpPr>
          <p:spPr>
            <a:xfrm>
              <a:off x="5193968" y="3573016"/>
              <a:ext cx="1804064" cy="311459"/>
            </a:xfrm>
            <a:prstGeom prst="roundRect">
              <a:avLst>
                <a:gd name="adj" fmla="val 26386"/>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文本框 23">
              <a:extLst>
                <a:ext uri="{FF2B5EF4-FFF2-40B4-BE49-F238E27FC236}">
                  <a16:creationId xmlns:a16="http://schemas.microsoft.com/office/drawing/2014/main" id="{ACC5EA26-B84A-4884-8008-44AE305FA6B9}"/>
                </a:ext>
              </a:extLst>
            </p:cNvPr>
            <p:cNvSpPr txBox="1"/>
            <p:nvPr/>
          </p:nvSpPr>
          <p:spPr>
            <a:xfrm>
              <a:off x="5193968" y="3573016"/>
              <a:ext cx="1804064" cy="307777"/>
            </a:xfrm>
            <a:prstGeom prst="rect">
              <a:avLst/>
            </a:prstGeom>
            <a:noFill/>
          </p:spPr>
          <p:txBody>
            <a:bodyPr wrap="square" rtlCol="0">
              <a:spAutoFit/>
            </a:bodyPr>
            <a:lstStyle/>
            <a:p>
              <a:pPr algn="ctr"/>
              <a:r>
                <a:rPr lang="zh-CN" altLang="en-US" sz="1400" spc="400" dirty="0">
                  <a:solidFill>
                    <a:schemeClr val="bg1"/>
                  </a:solidFill>
                  <a:cs typeface="+mn-ea"/>
                  <a:sym typeface="+mn-lt"/>
                </a:rPr>
                <a:t>第一</a:t>
              </a:r>
              <a:r>
                <a:rPr lang="en-US" altLang="zh-CN" sz="1400" spc="400" dirty="0">
                  <a:solidFill>
                    <a:schemeClr val="bg1"/>
                  </a:solidFill>
                  <a:cs typeface="+mn-ea"/>
                  <a:sym typeface="+mn-lt"/>
                </a:rPr>
                <a:t>PPT</a:t>
              </a:r>
              <a:endParaRPr lang="zh-CN" altLang="en-US" sz="1400" spc="400" dirty="0">
                <a:solidFill>
                  <a:schemeClr val="bg1"/>
                </a:solidFill>
                <a:cs typeface="+mn-ea"/>
                <a:sym typeface="+mn-lt"/>
              </a:endParaRPr>
            </a:p>
          </p:txBody>
        </p:sp>
      </p:grpSp>
    </p:spTree>
    <p:custDataLst>
      <p:tags r:id="rId1"/>
    </p:custDataLst>
    <p:extLst>
      <p:ext uri="{BB962C8B-B14F-4D97-AF65-F5344CB8AC3E}">
        <p14:creationId xmlns:p14="http://schemas.microsoft.com/office/powerpoint/2010/main" val="3420027566"/>
      </p:ext>
    </p:extLst>
  </p:cSld>
  <p:clrMapOvr>
    <a:masterClrMapping/>
  </p:clrMapOvr>
  <mc:AlternateContent xmlns:mc="http://schemas.openxmlformats.org/markup-compatibility/2006" xmlns:p14="http://schemas.microsoft.com/office/powerpoint/2010/main">
    <mc:Choice Requires="p14">
      <p:transition spd="slow" p14:dur="1500" advTm="7786">
        <p:random/>
      </p:transition>
    </mc:Choice>
    <mc:Fallback xmlns="" xmlns:a16="http://schemas.microsoft.com/office/drawing/2014/main" xmlns:a14="http://schemas.microsoft.com/office/drawing/2010/main">
      <p:transition spd="slow" advTm="778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3*#ppt_w"/>
                                          </p:val>
                                        </p:tav>
                                        <p:tav tm="100000">
                                          <p:val>
                                            <p:strVal val="#ppt_w"/>
                                          </p:val>
                                        </p:tav>
                                      </p:tavLst>
                                    </p:anim>
                                    <p:anim calcmode="lin" valueType="num">
                                      <p:cBhvr>
                                        <p:cTn id="8" dur="500" fill="hold"/>
                                        <p:tgtEl>
                                          <p:spTgt spid="4"/>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3" presetClass="entr" presetSubtype="32" fill="hold" grpId="0" nodeType="clickEffect">
                                  <p:stCondLst>
                                    <p:cond delay="0"/>
                                  </p:stCondLst>
                                  <p:iterate type="lt">
                                    <p:tmPct val="10000"/>
                                  </p:iterate>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strVal val="4*#ppt_w"/>
                                          </p:val>
                                        </p:tav>
                                        <p:tav tm="100000">
                                          <p:val>
                                            <p:strVal val="#ppt_w"/>
                                          </p:val>
                                        </p:tav>
                                      </p:tavLst>
                                    </p:anim>
                                    <p:anim calcmode="lin" valueType="num">
                                      <p:cBhvr>
                                        <p:cTn id="27" dur="500" fill="hold"/>
                                        <p:tgtEl>
                                          <p:spTgt spid="14"/>
                                        </p:tgtEl>
                                        <p:attrNameLst>
                                          <p:attrName>ppt_h</p:attrName>
                                        </p:attrNameLst>
                                      </p:cBhvr>
                                      <p:tavLst>
                                        <p:tav tm="0">
                                          <p:val>
                                            <p:strVal val="4*#ppt_h"/>
                                          </p:val>
                                        </p:tav>
                                        <p:tav tm="100000">
                                          <p:val>
                                            <p:strVal val="#ppt_h"/>
                                          </p:val>
                                        </p:tav>
                                      </p:tavLst>
                                    </p:anim>
                                  </p:childTnLst>
                                </p:cTn>
                              </p:par>
                            </p:childTnLst>
                          </p:cTn>
                        </p:par>
                      </p:childTnLst>
                    </p:cTn>
                  </p:par>
                  <p:par>
                    <p:cTn id="28" fill="hold">
                      <p:stCondLst>
                        <p:cond delay="indefinite"/>
                      </p:stCondLst>
                      <p:childTnLst>
                        <p:par>
                          <p:cTn id="29" fill="hold">
                            <p:stCondLst>
                              <p:cond delay="0"/>
                            </p:stCondLst>
                            <p:childTnLst>
                              <p:par>
                                <p:cTn id="30" presetID="23" presetClass="entr" presetSubtype="288" fill="hold" grpId="0" nodeType="clickEffect">
                                  <p:stCondLst>
                                    <p:cond delay="0"/>
                                  </p:stCondLst>
                                  <p:iterate type="lt">
                                    <p:tmPct val="10000"/>
                                  </p:iterate>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strVal val="4/3*#ppt_w"/>
                                          </p:val>
                                        </p:tav>
                                        <p:tav tm="100000">
                                          <p:val>
                                            <p:strVal val="#ppt_w"/>
                                          </p:val>
                                        </p:tav>
                                      </p:tavLst>
                                    </p:anim>
                                    <p:anim calcmode="lin" valueType="num">
                                      <p:cBhvr>
                                        <p:cTn id="33" dur="500" fill="hold"/>
                                        <p:tgtEl>
                                          <p:spTgt spid="15"/>
                                        </p:tgtEl>
                                        <p:attrNameLst>
                                          <p:attrName>ppt_h</p:attrName>
                                        </p:attrNameLst>
                                      </p:cBhvr>
                                      <p:tavLst>
                                        <p:tav tm="0">
                                          <p:val>
                                            <p:strVal val="4/3*#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37" fill="hold"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barn(outVertical)">
                                      <p:cBhvr>
                                        <p:cTn id="38" dur="500"/>
                                        <p:tgtEl>
                                          <p:spTgt spid="17"/>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1000"/>
                                        <p:tgtEl>
                                          <p:spTgt spid="20"/>
                                        </p:tgtEl>
                                      </p:cBhvr>
                                    </p:animEffect>
                                    <p:anim calcmode="lin" valueType="num">
                                      <p:cBhvr>
                                        <p:cTn id="44" dur="1000" fill="hold"/>
                                        <p:tgtEl>
                                          <p:spTgt spid="20"/>
                                        </p:tgtEl>
                                        <p:attrNameLst>
                                          <p:attrName>ppt_x</p:attrName>
                                        </p:attrNameLst>
                                      </p:cBhvr>
                                      <p:tavLst>
                                        <p:tav tm="0">
                                          <p:val>
                                            <p:strVal val="#ppt_x"/>
                                          </p:val>
                                        </p:tav>
                                        <p:tav tm="100000">
                                          <p:val>
                                            <p:strVal val="#ppt_x"/>
                                          </p:val>
                                        </p:tav>
                                      </p:tavLst>
                                    </p:anim>
                                    <p:anim calcmode="lin" valueType="num">
                                      <p:cBhvr>
                                        <p:cTn id="4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nodeType="clickEffect">
                                  <p:stCondLst>
                                    <p:cond delay="0"/>
                                  </p:stCondLst>
                                  <p:childTnLst>
                                    <p:set>
                                      <p:cBhvr>
                                        <p:cTn id="49" dur="1" fill="hold">
                                          <p:stCondLst>
                                            <p:cond delay="0"/>
                                          </p:stCondLst>
                                        </p:cTn>
                                        <p:tgtEl>
                                          <p:spTgt spid="25"/>
                                        </p:tgtEl>
                                        <p:attrNameLst>
                                          <p:attrName>style.visibility</p:attrName>
                                        </p:attrNameLst>
                                      </p:cBhvr>
                                      <p:to>
                                        <p:strVal val="visible"/>
                                      </p:to>
                                    </p:set>
                                    <p:anim calcmode="lin" valueType="num">
                                      <p:cBhvr>
                                        <p:cTn id="50" dur="500" fill="hold"/>
                                        <p:tgtEl>
                                          <p:spTgt spid="25"/>
                                        </p:tgtEl>
                                        <p:attrNameLst>
                                          <p:attrName>ppt_w</p:attrName>
                                        </p:attrNameLst>
                                      </p:cBhvr>
                                      <p:tavLst>
                                        <p:tav tm="0">
                                          <p:val>
                                            <p:fltVal val="0"/>
                                          </p:val>
                                        </p:tav>
                                        <p:tav tm="100000">
                                          <p:val>
                                            <p:strVal val="#ppt_w"/>
                                          </p:val>
                                        </p:tav>
                                      </p:tavLst>
                                    </p:anim>
                                    <p:anim calcmode="lin" valueType="num">
                                      <p:cBhvr>
                                        <p:cTn id="51" dur="500" fill="hold"/>
                                        <p:tgtEl>
                                          <p:spTgt spid="25"/>
                                        </p:tgtEl>
                                        <p:attrNameLst>
                                          <p:attrName>ppt_h</p:attrName>
                                        </p:attrNameLst>
                                      </p:cBhvr>
                                      <p:tavLst>
                                        <p:tav tm="0">
                                          <p:val>
                                            <p:fltVal val="0"/>
                                          </p:val>
                                        </p:tav>
                                        <p:tav tm="100000">
                                          <p:val>
                                            <p:strVal val="#ppt_h"/>
                                          </p:val>
                                        </p:tav>
                                      </p:tavLst>
                                    </p:anim>
                                    <p:animEffect transition="in" filter="fade">
                                      <p:cBhvr>
                                        <p:cTn id="5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p:bldP spid="15" grpId="0"/>
      <p:bldP spid="2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C5E3071-F115-4654-B38B-1960C9620506}"/>
              </a:ext>
            </a:extLst>
          </p:cNvPr>
          <p:cNvGrpSpPr/>
          <p:nvPr/>
        </p:nvGrpSpPr>
        <p:grpSpPr>
          <a:xfrm>
            <a:off x="0" y="-1"/>
            <a:ext cx="12192000" cy="6858001"/>
            <a:chOff x="0" y="-1"/>
            <a:chExt cx="12192000" cy="6858001"/>
          </a:xfrm>
        </p:grpSpPr>
        <p:pic>
          <p:nvPicPr>
            <p:cNvPr id="3" name="图片 2">
              <a:extLst>
                <a:ext uri="{FF2B5EF4-FFF2-40B4-BE49-F238E27FC236}">
                  <a16:creationId xmlns:a16="http://schemas.microsoft.com/office/drawing/2014/main" id="{CD1AC3C3-617D-4580-BA28-34B33C281AC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 y="-1"/>
              <a:ext cx="12191999" cy="6858001"/>
            </a:xfrm>
            <a:prstGeom prst="rect">
              <a:avLst/>
            </a:prstGeom>
          </p:spPr>
        </p:pic>
        <p:sp>
          <p:nvSpPr>
            <p:cNvPr id="5" name="矩形 4">
              <a:extLst>
                <a:ext uri="{FF2B5EF4-FFF2-40B4-BE49-F238E27FC236}">
                  <a16:creationId xmlns:a16="http://schemas.microsoft.com/office/drawing/2014/main" id="{91DB180F-7896-47AE-8E25-B3FB91779E75}"/>
                </a:ext>
              </a:extLst>
            </p:cNvPr>
            <p:cNvSpPr/>
            <p:nvPr/>
          </p:nvSpPr>
          <p:spPr>
            <a:xfrm>
              <a:off x="0" y="-1"/>
              <a:ext cx="12192000" cy="6858001"/>
            </a:xfrm>
            <a:prstGeom prst="rect">
              <a:avLst/>
            </a:prstGeom>
            <a:gradFill flip="none" rotWithShape="1">
              <a:gsLst>
                <a:gs pos="0">
                  <a:srgbClr val="276482">
                    <a:alpha val="12000"/>
                  </a:srgbClr>
                </a:gs>
                <a:gs pos="35000">
                  <a:srgbClr val="255D79">
                    <a:alpha val="78824"/>
                  </a:srgbClr>
                </a:gs>
                <a:gs pos="100000">
                  <a:srgbClr val="255D79"/>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8" name="文本框 7">
            <a:extLst>
              <a:ext uri="{FF2B5EF4-FFF2-40B4-BE49-F238E27FC236}">
                <a16:creationId xmlns:a16="http://schemas.microsoft.com/office/drawing/2014/main" id="{8948F518-68D9-4C7A-9158-1003A502BA66}"/>
              </a:ext>
            </a:extLst>
          </p:cNvPr>
          <p:cNvSpPr txBox="1"/>
          <p:nvPr/>
        </p:nvSpPr>
        <p:spPr>
          <a:xfrm>
            <a:off x="7896200" y="749495"/>
            <a:ext cx="3600400" cy="584775"/>
          </a:xfrm>
          <a:prstGeom prst="rect">
            <a:avLst/>
          </a:prstGeom>
          <a:noFill/>
        </p:spPr>
        <p:txBody>
          <a:bodyPr wrap="square" rtlCol="0">
            <a:spAutoFit/>
          </a:bodyPr>
          <a:lstStyle/>
          <a:p>
            <a:pPr algn="ctr"/>
            <a:r>
              <a:rPr lang="zh-CN" altLang="en-US" sz="3200" spc="600" dirty="0">
                <a:solidFill>
                  <a:schemeClr val="bg1"/>
                </a:solidFill>
                <a:effectLst>
                  <a:outerShdw blurRad="38100" dist="38100" dir="2700000" algn="tl">
                    <a:srgbClr val="000000">
                      <a:alpha val="43137"/>
                    </a:srgbClr>
                  </a:outerShdw>
                </a:effectLst>
                <a:cs typeface="+mn-ea"/>
                <a:sym typeface="+mn-lt"/>
              </a:rPr>
              <a:t>上季度工作情况</a:t>
            </a:r>
          </a:p>
        </p:txBody>
      </p:sp>
      <p:grpSp>
        <p:nvGrpSpPr>
          <p:cNvPr id="13" name="组合 12">
            <a:extLst>
              <a:ext uri="{FF2B5EF4-FFF2-40B4-BE49-F238E27FC236}">
                <a16:creationId xmlns:a16="http://schemas.microsoft.com/office/drawing/2014/main" id="{6EA8D472-EA91-44FE-8841-F6F299F71F78}"/>
              </a:ext>
            </a:extLst>
          </p:cNvPr>
          <p:cNvGrpSpPr/>
          <p:nvPr/>
        </p:nvGrpSpPr>
        <p:grpSpPr>
          <a:xfrm>
            <a:off x="8040216" y="1340768"/>
            <a:ext cx="3240360" cy="72008"/>
            <a:chOff x="8112224" y="1304875"/>
            <a:chExt cx="3240360" cy="72008"/>
          </a:xfrm>
        </p:grpSpPr>
        <p:sp>
          <p:nvSpPr>
            <p:cNvPr id="9" name="椭圆 8">
              <a:extLst>
                <a:ext uri="{FF2B5EF4-FFF2-40B4-BE49-F238E27FC236}">
                  <a16:creationId xmlns:a16="http://schemas.microsoft.com/office/drawing/2014/main" id="{EE117DCC-E86F-44D9-A847-0E9C2F896C71}"/>
                </a:ext>
              </a:extLst>
            </p:cNvPr>
            <p:cNvSpPr/>
            <p:nvPr/>
          </p:nvSpPr>
          <p:spPr>
            <a:xfrm>
              <a:off x="11280576" y="1304875"/>
              <a:ext cx="72008" cy="72008"/>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1" name="直接连接符 10">
              <a:extLst>
                <a:ext uri="{FF2B5EF4-FFF2-40B4-BE49-F238E27FC236}">
                  <a16:creationId xmlns:a16="http://schemas.microsoft.com/office/drawing/2014/main" id="{2E304A05-545E-4097-9739-5E7C9D0BEA54}"/>
                </a:ext>
              </a:extLst>
            </p:cNvPr>
            <p:cNvCxnSpPr>
              <a:cxnSpLocks/>
            </p:cNvCxnSpPr>
            <p:nvPr/>
          </p:nvCxnSpPr>
          <p:spPr>
            <a:xfrm flipH="1">
              <a:off x="8112224" y="1340768"/>
              <a:ext cx="3168352" cy="0"/>
            </a:xfrm>
            <a:prstGeom prst="line">
              <a:avLst/>
            </a:prstGeom>
            <a:ln>
              <a:gradFill flip="none" rotWithShape="1">
                <a:gsLst>
                  <a:gs pos="0">
                    <a:schemeClr val="accent1">
                      <a:lumMod val="5000"/>
                      <a:lumOff val="95000"/>
                      <a:alpha val="0"/>
                    </a:schemeClr>
                  </a:gs>
                  <a:gs pos="42000">
                    <a:schemeClr val="bg1">
                      <a:alpha val="43000"/>
                    </a:schemeClr>
                  </a:gs>
                  <a:gs pos="100000">
                    <a:schemeClr val="bg1"/>
                  </a:gs>
                </a:gsLst>
                <a:lin ang="10800000" scaled="1"/>
                <a:tileRect/>
              </a:gradFill>
            </a:ln>
            <a:effectLst>
              <a:outerShdw blurRad="635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9" name="组合 18">
            <a:extLst>
              <a:ext uri="{FF2B5EF4-FFF2-40B4-BE49-F238E27FC236}">
                <a16:creationId xmlns:a16="http://schemas.microsoft.com/office/drawing/2014/main" id="{2F4FE3C0-D220-4096-9FED-747C9BEC1DE0}"/>
              </a:ext>
            </a:extLst>
          </p:cNvPr>
          <p:cNvGrpSpPr/>
          <p:nvPr/>
        </p:nvGrpSpPr>
        <p:grpSpPr>
          <a:xfrm>
            <a:off x="2927648" y="2636912"/>
            <a:ext cx="1587029" cy="74861"/>
            <a:chOff x="3863752" y="2671489"/>
            <a:chExt cx="1587029" cy="74861"/>
          </a:xfrm>
        </p:grpSpPr>
        <p:cxnSp>
          <p:nvCxnSpPr>
            <p:cNvPr id="16" name="直接连接符 15">
              <a:extLst>
                <a:ext uri="{FF2B5EF4-FFF2-40B4-BE49-F238E27FC236}">
                  <a16:creationId xmlns:a16="http://schemas.microsoft.com/office/drawing/2014/main" id="{540E4953-93E4-433C-B33C-FD825E7EDAF5}"/>
                </a:ext>
              </a:extLst>
            </p:cNvPr>
            <p:cNvCxnSpPr>
              <a:cxnSpLocks/>
            </p:cNvCxnSpPr>
            <p:nvPr/>
          </p:nvCxnSpPr>
          <p:spPr>
            <a:xfrm>
              <a:off x="3863752" y="2708920"/>
              <a:ext cx="1512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椭圆 17">
              <a:extLst>
                <a:ext uri="{FF2B5EF4-FFF2-40B4-BE49-F238E27FC236}">
                  <a16:creationId xmlns:a16="http://schemas.microsoft.com/office/drawing/2014/main" id="{2EA4D338-FD19-4976-B772-17137A1A51EB}"/>
                </a:ext>
              </a:extLst>
            </p:cNvPr>
            <p:cNvSpPr/>
            <p:nvPr/>
          </p:nvSpPr>
          <p:spPr>
            <a:xfrm>
              <a:off x="5375920" y="2671489"/>
              <a:ext cx="74861" cy="74861"/>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1" name="组合 20">
            <a:extLst>
              <a:ext uri="{FF2B5EF4-FFF2-40B4-BE49-F238E27FC236}">
                <a16:creationId xmlns:a16="http://schemas.microsoft.com/office/drawing/2014/main" id="{358C4541-6DAB-40F0-A8E1-B2B4BCB08772}"/>
              </a:ext>
            </a:extLst>
          </p:cNvPr>
          <p:cNvGrpSpPr/>
          <p:nvPr/>
        </p:nvGrpSpPr>
        <p:grpSpPr>
          <a:xfrm>
            <a:off x="4295800" y="4041068"/>
            <a:ext cx="1587029" cy="74861"/>
            <a:chOff x="3863752" y="2671489"/>
            <a:chExt cx="1587029" cy="74861"/>
          </a:xfrm>
        </p:grpSpPr>
        <p:cxnSp>
          <p:nvCxnSpPr>
            <p:cNvPr id="22" name="直接连接符 21">
              <a:extLst>
                <a:ext uri="{FF2B5EF4-FFF2-40B4-BE49-F238E27FC236}">
                  <a16:creationId xmlns:a16="http://schemas.microsoft.com/office/drawing/2014/main" id="{FD253B09-1F74-40B3-90D1-0EE8B52A0FCA}"/>
                </a:ext>
              </a:extLst>
            </p:cNvPr>
            <p:cNvCxnSpPr>
              <a:cxnSpLocks/>
            </p:cNvCxnSpPr>
            <p:nvPr/>
          </p:nvCxnSpPr>
          <p:spPr>
            <a:xfrm>
              <a:off x="3863752" y="2708920"/>
              <a:ext cx="1512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CAE7B9D1-9913-4261-B7D9-526D41926E7B}"/>
                </a:ext>
              </a:extLst>
            </p:cNvPr>
            <p:cNvSpPr/>
            <p:nvPr/>
          </p:nvSpPr>
          <p:spPr>
            <a:xfrm>
              <a:off x="5375920" y="2671489"/>
              <a:ext cx="74861" cy="74861"/>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4" name="组合 23">
            <a:extLst>
              <a:ext uri="{FF2B5EF4-FFF2-40B4-BE49-F238E27FC236}">
                <a16:creationId xmlns:a16="http://schemas.microsoft.com/office/drawing/2014/main" id="{F56F203E-7C77-478B-B514-FC5B45E04902}"/>
              </a:ext>
            </a:extLst>
          </p:cNvPr>
          <p:cNvGrpSpPr/>
          <p:nvPr/>
        </p:nvGrpSpPr>
        <p:grpSpPr>
          <a:xfrm>
            <a:off x="6309171" y="5445224"/>
            <a:ext cx="1587029" cy="74861"/>
            <a:chOff x="3863752" y="2671489"/>
            <a:chExt cx="1587029" cy="74861"/>
          </a:xfrm>
        </p:grpSpPr>
        <p:cxnSp>
          <p:nvCxnSpPr>
            <p:cNvPr id="25" name="直接连接符 24">
              <a:extLst>
                <a:ext uri="{FF2B5EF4-FFF2-40B4-BE49-F238E27FC236}">
                  <a16:creationId xmlns:a16="http://schemas.microsoft.com/office/drawing/2014/main" id="{EE1D8EF5-3FF1-4E22-82B7-204531E5ACF6}"/>
                </a:ext>
              </a:extLst>
            </p:cNvPr>
            <p:cNvCxnSpPr>
              <a:cxnSpLocks/>
            </p:cNvCxnSpPr>
            <p:nvPr/>
          </p:nvCxnSpPr>
          <p:spPr>
            <a:xfrm>
              <a:off x="3863752" y="2708920"/>
              <a:ext cx="1512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4D929BBB-7F99-4E66-BCE7-7A2B5B4B2045}"/>
                </a:ext>
              </a:extLst>
            </p:cNvPr>
            <p:cNvSpPr/>
            <p:nvPr/>
          </p:nvSpPr>
          <p:spPr>
            <a:xfrm>
              <a:off x="5375920" y="2671489"/>
              <a:ext cx="74861" cy="74861"/>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文本框 26">
            <a:extLst>
              <a:ext uri="{FF2B5EF4-FFF2-40B4-BE49-F238E27FC236}">
                <a16:creationId xmlns:a16="http://schemas.microsoft.com/office/drawing/2014/main" id="{B1390796-3FFE-4A88-B967-14B530876667}"/>
              </a:ext>
            </a:extLst>
          </p:cNvPr>
          <p:cNvSpPr txBox="1"/>
          <p:nvPr/>
        </p:nvSpPr>
        <p:spPr>
          <a:xfrm>
            <a:off x="4802811" y="2204864"/>
            <a:ext cx="1680568" cy="369332"/>
          </a:xfrm>
          <a:prstGeom prst="rect">
            <a:avLst/>
          </a:prstGeom>
          <a:noFill/>
        </p:spPr>
        <p:txBody>
          <a:bodyPr wrap="square" rtlCol="0">
            <a:spAutoFit/>
          </a:bodyPr>
          <a:lstStyle/>
          <a:p>
            <a:r>
              <a:rPr lang="zh-CN" altLang="en-US" spc="300" dirty="0">
                <a:solidFill>
                  <a:schemeClr val="bg1"/>
                </a:solidFill>
                <a:cs typeface="+mn-ea"/>
                <a:sym typeface="+mn-lt"/>
              </a:rPr>
              <a:t>添加标题</a:t>
            </a:r>
          </a:p>
        </p:txBody>
      </p:sp>
      <p:sp>
        <p:nvSpPr>
          <p:cNvPr id="28" name="文本框 27">
            <a:extLst>
              <a:ext uri="{FF2B5EF4-FFF2-40B4-BE49-F238E27FC236}">
                <a16:creationId xmlns:a16="http://schemas.microsoft.com/office/drawing/2014/main" id="{30D018F3-CD31-43F0-8AD2-18EE98F50804}"/>
              </a:ext>
            </a:extLst>
          </p:cNvPr>
          <p:cNvSpPr txBox="1"/>
          <p:nvPr/>
        </p:nvSpPr>
        <p:spPr>
          <a:xfrm>
            <a:off x="4780428" y="2585153"/>
            <a:ext cx="6716172" cy="553998"/>
          </a:xfrm>
          <a:prstGeom prst="rect">
            <a:avLst/>
          </a:prstGeom>
          <a:noFill/>
        </p:spPr>
        <p:txBody>
          <a:bodyPr wrap="square" rtlCol="0">
            <a:spAutoFit/>
          </a:bodyPr>
          <a:lstStyle/>
          <a:p>
            <a:pPr>
              <a:lnSpc>
                <a:spcPts val="1800"/>
              </a:lnSpc>
            </a:pPr>
            <a:r>
              <a:rPr lang="zh-CN" altLang="en-US" sz="1400" spc="400" dirty="0">
                <a:solidFill>
                  <a:schemeClr val="bg1"/>
                </a:solidFill>
                <a:cs typeface="+mn-ea"/>
                <a:sym typeface="+mn-lt"/>
              </a:rPr>
              <a:t>单击此处添加标题内容，内容要与标题相符。单击此处添加标题内容，内容要与标题相符。</a:t>
            </a:r>
          </a:p>
        </p:txBody>
      </p:sp>
      <p:sp>
        <p:nvSpPr>
          <p:cNvPr id="29" name="文本框 28">
            <a:extLst>
              <a:ext uri="{FF2B5EF4-FFF2-40B4-BE49-F238E27FC236}">
                <a16:creationId xmlns:a16="http://schemas.microsoft.com/office/drawing/2014/main" id="{D495C4AF-CD7A-4181-AB84-D1C69A3845F8}"/>
              </a:ext>
            </a:extLst>
          </p:cNvPr>
          <p:cNvSpPr txBox="1"/>
          <p:nvPr/>
        </p:nvSpPr>
        <p:spPr>
          <a:xfrm>
            <a:off x="6178857" y="3671339"/>
            <a:ext cx="1933367" cy="369332"/>
          </a:xfrm>
          <a:prstGeom prst="rect">
            <a:avLst/>
          </a:prstGeom>
          <a:noFill/>
        </p:spPr>
        <p:txBody>
          <a:bodyPr wrap="square" rtlCol="0">
            <a:spAutoFit/>
          </a:bodyPr>
          <a:lstStyle/>
          <a:p>
            <a:r>
              <a:rPr lang="zh-CN" altLang="en-US" spc="300" dirty="0">
                <a:solidFill>
                  <a:schemeClr val="bg1"/>
                </a:solidFill>
                <a:cs typeface="+mn-ea"/>
                <a:sym typeface="+mn-lt"/>
              </a:rPr>
              <a:t>添加标题</a:t>
            </a:r>
          </a:p>
        </p:txBody>
      </p:sp>
      <p:sp>
        <p:nvSpPr>
          <p:cNvPr id="30" name="文本框 29">
            <a:extLst>
              <a:ext uri="{FF2B5EF4-FFF2-40B4-BE49-F238E27FC236}">
                <a16:creationId xmlns:a16="http://schemas.microsoft.com/office/drawing/2014/main" id="{2FAFA5B8-F206-473C-9617-25F05EB06328}"/>
              </a:ext>
            </a:extLst>
          </p:cNvPr>
          <p:cNvSpPr txBox="1"/>
          <p:nvPr/>
        </p:nvSpPr>
        <p:spPr>
          <a:xfrm>
            <a:off x="6156474" y="4051628"/>
            <a:ext cx="5412134" cy="553998"/>
          </a:xfrm>
          <a:prstGeom prst="rect">
            <a:avLst/>
          </a:prstGeom>
          <a:noFill/>
        </p:spPr>
        <p:txBody>
          <a:bodyPr wrap="square" rtlCol="0">
            <a:spAutoFit/>
          </a:bodyPr>
          <a:lstStyle/>
          <a:p>
            <a:pPr>
              <a:lnSpc>
                <a:spcPts val="1800"/>
              </a:lnSpc>
            </a:pPr>
            <a:r>
              <a:rPr lang="zh-CN" altLang="en-US" sz="1400" spc="400" dirty="0">
                <a:solidFill>
                  <a:schemeClr val="bg1"/>
                </a:solidFill>
                <a:cs typeface="+mn-ea"/>
                <a:sym typeface="+mn-lt"/>
              </a:rPr>
              <a:t>单击此处添加标题内容，内容要与标题相符。单击此处添加标题内容，内容要与标题相符。</a:t>
            </a:r>
          </a:p>
        </p:txBody>
      </p:sp>
      <p:sp>
        <p:nvSpPr>
          <p:cNvPr id="31" name="文本框 30">
            <a:extLst>
              <a:ext uri="{FF2B5EF4-FFF2-40B4-BE49-F238E27FC236}">
                <a16:creationId xmlns:a16="http://schemas.microsoft.com/office/drawing/2014/main" id="{163A6566-FFAA-4F3D-8650-C0D1B0A496BE}"/>
              </a:ext>
            </a:extLst>
          </p:cNvPr>
          <p:cNvSpPr txBox="1"/>
          <p:nvPr/>
        </p:nvSpPr>
        <p:spPr>
          <a:xfrm>
            <a:off x="7990591" y="5064935"/>
            <a:ext cx="1933367" cy="369332"/>
          </a:xfrm>
          <a:prstGeom prst="rect">
            <a:avLst/>
          </a:prstGeom>
          <a:noFill/>
        </p:spPr>
        <p:txBody>
          <a:bodyPr wrap="square" rtlCol="0">
            <a:spAutoFit/>
          </a:bodyPr>
          <a:lstStyle/>
          <a:p>
            <a:r>
              <a:rPr lang="zh-CN" altLang="en-US" spc="300" dirty="0">
                <a:solidFill>
                  <a:schemeClr val="bg1"/>
                </a:solidFill>
                <a:cs typeface="+mn-ea"/>
                <a:sym typeface="+mn-lt"/>
              </a:rPr>
              <a:t>添加标题</a:t>
            </a:r>
          </a:p>
        </p:txBody>
      </p:sp>
      <p:sp>
        <p:nvSpPr>
          <p:cNvPr id="32" name="文本框 31">
            <a:extLst>
              <a:ext uri="{FF2B5EF4-FFF2-40B4-BE49-F238E27FC236}">
                <a16:creationId xmlns:a16="http://schemas.microsoft.com/office/drawing/2014/main" id="{6C59E9EF-DF76-4AEF-82FF-5A68D4171B5B}"/>
              </a:ext>
            </a:extLst>
          </p:cNvPr>
          <p:cNvSpPr txBox="1"/>
          <p:nvPr/>
        </p:nvSpPr>
        <p:spPr>
          <a:xfrm>
            <a:off x="7968208" y="5445224"/>
            <a:ext cx="3528392" cy="553998"/>
          </a:xfrm>
          <a:prstGeom prst="rect">
            <a:avLst/>
          </a:prstGeom>
          <a:noFill/>
        </p:spPr>
        <p:txBody>
          <a:bodyPr wrap="square" rtlCol="0">
            <a:spAutoFit/>
          </a:bodyPr>
          <a:lstStyle/>
          <a:p>
            <a:pPr>
              <a:lnSpc>
                <a:spcPts val="1800"/>
              </a:lnSpc>
            </a:pPr>
            <a:r>
              <a:rPr lang="zh-CN" altLang="en-US" sz="1400" spc="400" dirty="0">
                <a:solidFill>
                  <a:schemeClr val="bg1"/>
                </a:solidFill>
                <a:cs typeface="+mn-ea"/>
                <a:sym typeface="+mn-lt"/>
              </a:rPr>
              <a:t>单击此处添加标题内容，内容要与标题相符。</a:t>
            </a:r>
          </a:p>
        </p:txBody>
      </p:sp>
      <p:sp>
        <p:nvSpPr>
          <p:cNvPr id="33" name="椭圆 32">
            <a:extLst>
              <a:ext uri="{FF2B5EF4-FFF2-40B4-BE49-F238E27FC236}">
                <a16:creationId xmlns:a16="http://schemas.microsoft.com/office/drawing/2014/main" id="{A97977D2-C7CA-4B68-A897-63FF93C15C14}"/>
              </a:ext>
            </a:extLst>
          </p:cNvPr>
          <p:cNvSpPr/>
          <p:nvPr/>
        </p:nvSpPr>
        <p:spPr>
          <a:xfrm>
            <a:off x="263352" y="260648"/>
            <a:ext cx="72008" cy="720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a:extLst>
              <a:ext uri="{FF2B5EF4-FFF2-40B4-BE49-F238E27FC236}">
                <a16:creationId xmlns:a16="http://schemas.microsoft.com/office/drawing/2014/main" id="{E39093F8-F0A4-4756-A50F-321D96CBA98D}"/>
              </a:ext>
            </a:extLst>
          </p:cNvPr>
          <p:cNvSpPr/>
          <p:nvPr/>
        </p:nvSpPr>
        <p:spPr>
          <a:xfrm>
            <a:off x="267433" y="500187"/>
            <a:ext cx="72008" cy="720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a:extLst>
              <a:ext uri="{FF2B5EF4-FFF2-40B4-BE49-F238E27FC236}">
                <a16:creationId xmlns:a16="http://schemas.microsoft.com/office/drawing/2014/main" id="{F3B8C87C-686D-4813-8873-89E3CDAC74AE}"/>
              </a:ext>
            </a:extLst>
          </p:cNvPr>
          <p:cNvSpPr/>
          <p:nvPr/>
        </p:nvSpPr>
        <p:spPr>
          <a:xfrm>
            <a:off x="267433" y="739726"/>
            <a:ext cx="72008" cy="720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ustDataLst>
      <p:tags r:id="rId1"/>
    </p:custDataLst>
    <p:extLst>
      <p:ext uri="{BB962C8B-B14F-4D97-AF65-F5344CB8AC3E}">
        <p14:creationId xmlns:p14="http://schemas.microsoft.com/office/powerpoint/2010/main" val="355699836"/>
      </p:ext>
    </p:extLst>
  </p:cSld>
  <p:clrMapOvr>
    <a:masterClrMapping/>
  </p:clrMapOvr>
  <mc:AlternateContent xmlns:mc="http://schemas.openxmlformats.org/markup-compatibility/2006" xmlns:p14="http://schemas.microsoft.com/office/powerpoint/2010/main">
    <mc:Choice Requires="p14">
      <p:transition spd="slow" p14:dur="1500" advTm="3824">
        <p:random/>
      </p:transition>
    </mc:Choice>
    <mc:Fallback xmlns="" xmlns:a16="http://schemas.microsoft.com/office/drawing/2014/main" xmlns:a14="http://schemas.microsoft.com/office/drawing/2010/main">
      <p:transition spd="slow" advTm="3824">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2/3*#ppt_w"/>
                                          </p:val>
                                        </p:tav>
                                        <p:tav tm="100000">
                                          <p:val>
                                            <p:strVal val="#ppt_w"/>
                                          </p:val>
                                        </p:tav>
                                      </p:tavLst>
                                    </p:anim>
                                    <p:anim calcmode="lin" valueType="num">
                                      <p:cBhvr>
                                        <p:cTn id="8" dur="500" fill="hold"/>
                                        <p:tgtEl>
                                          <p:spTgt spid="8"/>
                                        </p:tgtEl>
                                        <p:attrNameLst>
                                          <p:attrName>ppt_h</p:attrName>
                                        </p:attrNameLst>
                                      </p:cBhvr>
                                      <p:tavLst>
                                        <p:tav tm="0">
                                          <p:val>
                                            <p:strVal val="2/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right)">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1+#ppt_w/2"/>
                                          </p:val>
                                        </p:tav>
                                        <p:tav tm="100000">
                                          <p:val>
                                            <p:strVal val="#ppt_x"/>
                                          </p:val>
                                        </p:tav>
                                      </p:tavLst>
                                    </p:anim>
                                    <p:anim calcmode="lin" valueType="num">
                                      <p:cBhvr additive="base">
                                        <p:cTn id="19" dur="500" fill="hold"/>
                                        <p:tgtEl>
                                          <p:spTgt spid="19"/>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1+#ppt_w/2"/>
                                          </p:val>
                                        </p:tav>
                                        <p:tav tm="100000">
                                          <p:val>
                                            <p:strVal val="#ppt_x"/>
                                          </p:val>
                                        </p:tav>
                                      </p:tavLst>
                                    </p:anim>
                                    <p:anim calcmode="lin" valueType="num">
                                      <p:cBhvr additive="base">
                                        <p:cTn id="23" dur="500" fill="hold"/>
                                        <p:tgtEl>
                                          <p:spTgt spid="21"/>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fill="hold"/>
                                        <p:tgtEl>
                                          <p:spTgt spid="24"/>
                                        </p:tgtEl>
                                        <p:attrNameLst>
                                          <p:attrName>ppt_x</p:attrName>
                                        </p:attrNameLst>
                                      </p:cBhvr>
                                      <p:tavLst>
                                        <p:tav tm="0">
                                          <p:val>
                                            <p:strVal val="1+#ppt_w/2"/>
                                          </p:val>
                                        </p:tav>
                                        <p:tav tm="100000">
                                          <p:val>
                                            <p:strVal val="#ppt_x"/>
                                          </p:val>
                                        </p:tav>
                                      </p:tavLst>
                                    </p:anim>
                                    <p:anim calcmode="lin" valueType="num">
                                      <p:cBhvr additive="base">
                                        <p:cTn id="27"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randombar(horizontal)">
                                      <p:cBhvr>
                                        <p:cTn id="32" dur="500"/>
                                        <p:tgtEl>
                                          <p:spTgt spid="2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randombar(horizontal)">
                                      <p:cBhvr>
                                        <p:cTn id="35" dur="500"/>
                                        <p:tgtEl>
                                          <p:spTgt spid="28"/>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randombar(horizontal)">
                                      <p:cBhvr>
                                        <p:cTn id="38" dur="500"/>
                                        <p:tgtEl>
                                          <p:spTgt spid="29"/>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randombar(horizontal)">
                                      <p:cBhvr>
                                        <p:cTn id="41" dur="500"/>
                                        <p:tgtEl>
                                          <p:spTgt spid="30"/>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Effect transition="in" filter="randombar(horizontal)">
                                      <p:cBhvr>
                                        <p:cTn id="44" dur="500"/>
                                        <p:tgtEl>
                                          <p:spTgt spid="31"/>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randombar(horizontal)">
                                      <p:cBhvr>
                                        <p:cTn id="4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7" grpId="0"/>
      <p:bldP spid="28" grpId="0"/>
      <p:bldP spid="29" grpId="0"/>
      <p:bldP spid="30" grpId="0"/>
      <p:bldP spid="31" grpId="0"/>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AB9C5B83-6256-4C7D-9356-55D4C9EDB67A}"/>
              </a:ext>
            </a:extLst>
          </p:cNvPr>
          <p:cNvGrpSpPr/>
          <p:nvPr/>
        </p:nvGrpSpPr>
        <p:grpSpPr>
          <a:xfrm>
            <a:off x="4042627" y="0"/>
            <a:ext cx="4084198" cy="6858000"/>
            <a:chOff x="-1478770" y="-351420"/>
            <a:chExt cx="4084198" cy="6858000"/>
          </a:xfrm>
        </p:grpSpPr>
        <p:sp>
          <p:nvSpPr>
            <p:cNvPr id="4" name="矩形 3">
              <a:extLst>
                <a:ext uri="{FF2B5EF4-FFF2-40B4-BE49-F238E27FC236}">
                  <a16:creationId xmlns:a16="http://schemas.microsoft.com/office/drawing/2014/main" id="{D4D7E6F5-5F1A-4C38-85CB-FFF52E5EC3F9}"/>
                </a:ext>
              </a:extLst>
            </p:cNvPr>
            <p:cNvSpPr/>
            <p:nvPr/>
          </p:nvSpPr>
          <p:spPr>
            <a:xfrm>
              <a:off x="-1478770" y="-351420"/>
              <a:ext cx="4084198" cy="6858000"/>
            </a:xfrm>
            <a:prstGeom prst="rect">
              <a:avLst/>
            </a:prstGeom>
            <a:blipFill dpi="0" rotWithShape="1">
              <a:blip r:embed="rId4"/>
              <a:srcRect/>
              <a:tile tx="0" ty="0" sx="100000" sy="100000" flip="none" algn="tl"/>
            </a:bli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2" name="矩形 51">
              <a:extLst>
                <a:ext uri="{FF2B5EF4-FFF2-40B4-BE49-F238E27FC236}">
                  <a16:creationId xmlns:a16="http://schemas.microsoft.com/office/drawing/2014/main" id="{1EB0D201-CBE9-4837-AA18-8B522A08F59A}"/>
                </a:ext>
              </a:extLst>
            </p:cNvPr>
            <p:cNvSpPr/>
            <p:nvPr/>
          </p:nvSpPr>
          <p:spPr>
            <a:xfrm>
              <a:off x="-1478770" y="-351420"/>
              <a:ext cx="4084198" cy="6858000"/>
            </a:xfrm>
            <a:prstGeom prst="rect">
              <a:avLst/>
            </a:prstGeom>
            <a:gradFill flip="none" rotWithShape="1">
              <a:gsLst>
                <a:gs pos="0">
                  <a:srgbClr val="276482">
                    <a:alpha val="91000"/>
                  </a:srgbClr>
                </a:gs>
                <a:gs pos="100000">
                  <a:srgbClr val="276482">
                    <a:alpha val="91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56" name="组合 55">
            <a:extLst>
              <a:ext uri="{FF2B5EF4-FFF2-40B4-BE49-F238E27FC236}">
                <a16:creationId xmlns:a16="http://schemas.microsoft.com/office/drawing/2014/main" id="{DAC1C43C-D444-4B51-8ACD-6D7B92F7EF98}"/>
              </a:ext>
            </a:extLst>
          </p:cNvPr>
          <p:cNvGrpSpPr/>
          <p:nvPr/>
        </p:nvGrpSpPr>
        <p:grpSpPr>
          <a:xfrm>
            <a:off x="0" y="0"/>
            <a:ext cx="4084198" cy="6858000"/>
            <a:chOff x="4063277" y="74476"/>
            <a:chExt cx="4084198" cy="6858000"/>
          </a:xfrm>
        </p:grpSpPr>
        <p:sp>
          <p:nvSpPr>
            <p:cNvPr id="49" name="矩形 48">
              <a:extLst>
                <a:ext uri="{FF2B5EF4-FFF2-40B4-BE49-F238E27FC236}">
                  <a16:creationId xmlns:a16="http://schemas.microsoft.com/office/drawing/2014/main" id="{37D9FBAD-7610-4A68-91AA-47C2BBEC6AA7}"/>
                </a:ext>
              </a:extLst>
            </p:cNvPr>
            <p:cNvSpPr/>
            <p:nvPr/>
          </p:nvSpPr>
          <p:spPr>
            <a:xfrm>
              <a:off x="4063277" y="74476"/>
              <a:ext cx="4084198" cy="6858000"/>
            </a:xfrm>
            <a:prstGeom prst="rect">
              <a:avLst/>
            </a:prstGeom>
            <a:blipFill dpi="0" rotWithShape="1">
              <a:blip r:embed="rId5"/>
              <a:srcRect/>
              <a:tile tx="0" ty="0" sx="100000" sy="100000" flip="none" algn="tl"/>
            </a:bli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3" name="矩形 52">
              <a:extLst>
                <a:ext uri="{FF2B5EF4-FFF2-40B4-BE49-F238E27FC236}">
                  <a16:creationId xmlns:a16="http://schemas.microsoft.com/office/drawing/2014/main" id="{F0AF4164-8216-41BC-BB96-D59A609CCE5E}"/>
                </a:ext>
              </a:extLst>
            </p:cNvPr>
            <p:cNvSpPr/>
            <p:nvPr/>
          </p:nvSpPr>
          <p:spPr>
            <a:xfrm>
              <a:off x="4073738" y="74476"/>
              <a:ext cx="4063277" cy="6858000"/>
            </a:xfrm>
            <a:prstGeom prst="rect">
              <a:avLst/>
            </a:prstGeom>
            <a:gradFill flip="none" rotWithShape="1">
              <a:gsLst>
                <a:gs pos="0">
                  <a:srgbClr val="276482">
                    <a:alpha val="82000"/>
                  </a:srgbClr>
                </a:gs>
                <a:gs pos="100000">
                  <a:srgbClr val="276482">
                    <a:alpha val="91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57" name="组合 56">
            <a:extLst>
              <a:ext uri="{FF2B5EF4-FFF2-40B4-BE49-F238E27FC236}">
                <a16:creationId xmlns:a16="http://schemas.microsoft.com/office/drawing/2014/main" id="{9F23FE58-9BE9-417D-8E9F-442326D89B30}"/>
              </a:ext>
            </a:extLst>
          </p:cNvPr>
          <p:cNvGrpSpPr/>
          <p:nvPr/>
        </p:nvGrpSpPr>
        <p:grpSpPr>
          <a:xfrm>
            <a:off x="8085254" y="0"/>
            <a:ext cx="4106746" cy="6858000"/>
            <a:chOff x="10149899" y="-435584"/>
            <a:chExt cx="4084198" cy="6858000"/>
          </a:xfrm>
        </p:grpSpPr>
        <p:sp>
          <p:nvSpPr>
            <p:cNvPr id="50" name="矩形 49">
              <a:extLst>
                <a:ext uri="{FF2B5EF4-FFF2-40B4-BE49-F238E27FC236}">
                  <a16:creationId xmlns:a16="http://schemas.microsoft.com/office/drawing/2014/main" id="{794D85E6-E66F-401D-A47C-752687D76136}"/>
                </a:ext>
              </a:extLst>
            </p:cNvPr>
            <p:cNvSpPr/>
            <p:nvPr/>
          </p:nvSpPr>
          <p:spPr>
            <a:xfrm>
              <a:off x="10149899" y="-435584"/>
              <a:ext cx="4084198" cy="6858000"/>
            </a:xfrm>
            <a:prstGeom prst="rect">
              <a:avLst/>
            </a:prstGeom>
            <a:blipFill dpi="0" rotWithShape="1">
              <a:blip r:embed="rId6"/>
              <a:srcRect/>
              <a:tile tx="0" ty="0" sx="100000" sy="100000" flip="none" algn="tl"/>
            </a:bli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矩形 53">
              <a:extLst>
                <a:ext uri="{FF2B5EF4-FFF2-40B4-BE49-F238E27FC236}">
                  <a16:creationId xmlns:a16="http://schemas.microsoft.com/office/drawing/2014/main" id="{C74F050A-53B4-494C-A93C-82F47BCFAA95}"/>
                </a:ext>
              </a:extLst>
            </p:cNvPr>
            <p:cNvSpPr/>
            <p:nvPr/>
          </p:nvSpPr>
          <p:spPr>
            <a:xfrm>
              <a:off x="10160302" y="-435584"/>
              <a:ext cx="4073795" cy="6858000"/>
            </a:xfrm>
            <a:prstGeom prst="rect">
              <a:avLst/>
            </a:prstGeom>
            <a:gradFill flip="none" rotWithShape="1">
              <a:gsLst>
                <a:gs pos="0">
                  <a:srgbClr val="276482">
                    <a:alpha val="91000"/>
                  </a:srgbClr>
                </a:gs>
                <a:gs pos="100000">
                  <a:srgbClr val="276482">
                    <a:alpha val="91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41" name="组合 40">
            <a:extLst>
              <a:ext uri="{FF2B5EF4-FFF2-40B4-BE49-F238E27FC236}">
                <a16:creationId xmlns:a16="http://schemas.microsoft.com/office/drawing/2014/main" id="{58993696-262A-486C-9761-E4A07F47C0A2}"/>
              </a:ext>
            </a:extLst>
          </p:cNvPr>
          <p:cNvGrpSpPr/>
          <p:nvPr/>
        </p:nvGrpSpPr>
        <p:grpSpPr>
          <a:xfrm>
            <a:off x="1267511" y="1895298"/>
            <a:ext cx="1549176" cy="1549176"/>
            <a:chOff x="1267511" y="1577506"/>
            <a:chExt cx="1549176" cy="1549176"/>
          </a:xfrm>
        </p:grpSpPr>
        <p:pic>
          <p:nvPicPr>
            <p:cNvPr id="42" name="图片 41">
              <a:extLst>
                <a:ext uri="{FF2B5EF4-FFF2-40B4-BE49-F238E27FC236}">
                  <a16:creationId xmlns:a16="http://schemas.microsoft.com/office/drawing/2014/main" id="{4CC1F13E-D932-49C6-8CF5-240079E3962A}"/>
                </a:ext>
              </a:extLst>
            </p:cNvPr>
            <p:cNvPicPr>
              <a:picLocks noChangeAspect="1"/>
            </p:cNvPicPr>
            <p:nvPr/>
          </p:nvPicPr>
          <p:blipFill>
            <a:blip r:embed="rId7"/>
            <a:stretch>
              <a:fillRect/>
            </a:stretch>
          </p:blipFill>
          <p:spPr>
            <a:xfrm>
              <a:off x="1682059" y="1988840"/>
              <a:ext cx="720080" cy="726509"/>
            </a:xfrm>
            <a:prstGeom prst="rect">
              <a:avLst/>
            </a:prstGeom>
          </p:spPr>
        </p:pic>
        <p:sp>
          <p:nvSpPr>
            <p:cNvPr id="43" name="椭圆 42">
              <a:extLst>
                <a:ext uri="{FF2B5EF4-FFF2-40B4-BE49-F238E27FC236}">
                  <a16:creationId xmlns:a16="http://schemas.microsoft.com/office/drawing/2014/main" id="{48036D4A-757F-467E-9B74-4913AB2F61ED}"/>
                </a:ext>
              </a:extLst>
            </p:cNvPr>
            <p:cNvSpPr/>
            <p:nvPr/>
          </p:nvSpPr>
          <p:spPr>
            <a:xfrm>
              <a:off x="1267511" y="1577506"/>
              <a:ext cx="1549176" cy="1549176"/>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grpSp>
      <p:sp>
        <p:nvSpPr>
          <p:cNvPr id="44" name="文本框 61">
            <a:extLst>
              <a:ext uri="{FF2B5EF4-FFF2-40B4-BE49-F238E27FC236}">
                <a16:creationId xmlns:a16="http://schemas.microsoft.com/office/drawing/2014/main" id="{BBD60C34-E4A8-44D1-A44D-9A9E44DA8E78}"/>
              </a:ext>
            </a:extLst>
          </p:cNvPr>
          <p:cNvSpPr txBox="1"/>
          <p:nvPr/>
        </p:nvSpPr>
        <p:spPr>
          <a:xfrm>
            <a:off x="1228230" y="3855808"/>
            <a:ext cx="1680568" cy="461665"/>
          </a:xfrm>
          <a:prstGeom prst="rect">
            <a:avLst/>
          </a:prstGeom>
          <a:noFill/>
        </p:spPr>
        <p:txBody>
          <a:bodyPr wrap="square" rtlCol="0">
            <a:spAutoFit/>
          </a:bodyPr>
          <a:lstStyle/>
          <a:p>
            <a:pPr algn="ctr"/>
            <a:r>
              <a:rPr lang="zh-CN" altLang="en-US" sz="2400" spc="300" dirty="0">
                <a:solidFill>
                  <a:prstClr val="white"/>
                </a:solidFill>
                <a:latin typeface="+mn-ea"/>
              </a:rPr>
              <a:t>添加标题</a:t>
            </a:r>
          </a:p>
        </p:txBody>
      </p:sp>
      <p:sp>
        <p:nvSpPr>
          <p:cNvPr id="45" name="文本框 62">
            <a:extLst>
              <a:ext uri="{FF2B5EF4-FFF2-40B4-BE49-F238E27FC236}">
                <a16:creationId xmlns:a16="http://schemas.microsoft.com/office/drawing/2014/main" id="{15071266-7871-4617-BD8F-14EF87204981}"/>
              </a:ext>
            </a:extLst>
          </p:cNvPr>
          <p:cNvSpPr txBox="1"/>
          <p:nvPr/>
        </p:nvSpPr>
        <p:spPr>
          <a:xfrm>
            <a:off x="1024401" y="4386147"/>
            <a:ext cx="2088227" cy="784830"/>
          </a:xfrm>
          <a:prstGeom prst="rect">
            <a:avLst/>
          </a:prstGeom>
          <a:noFill/>
        </p:spPr>
        <p:txBody>
          <a:bodyPr wrap="square" rtlCol="0">
            <a:spAutoFit/>
          </a:bodyPr>
          <a:lstStyle/>
          <a:p>
            <a:pPr algn="ctr">
              <a:lnSpc>
                <a:spcPts val="1800"/>
              </a:lnSpc>
            </a:pPr>
            <a:r>
              <a:rPr lang="zh-CN" altLang="en-US" sz="1400" spc="400" dirty="0">
                <a:solidFill>
                  <a:prstClr val="white"/>
                </a:solidFill>
                <a:latin typeface="+mn-ea"/>
              </a:rPr>
              <a:t>单击此处添加标题内容，内容要与标题相符。</a:t>
            </a:r>
          </a:p>
        </p:txBody>
      </p:sp>
      <p:grpSp>
        <p:nvGrpSpPr>
          <p:cNvPr id="46" name="组合 45">
            <a:extLst>
              <a:ext uri="{FF2B5EF4-FFF2-40B4-BE49-F238E27FC236}">
                <a16:creationId xmlns:a16="http://schemas.microsoft.com/office/drawing/2014/main" id="{F81A7F3A-F0FA-405E-86EB-0BABDD02A8B9}"/>
              </a:ext>
            </a:extLst>
          </p:cNvPr>
          <p:cNvGrpSpPr/>
          <p:nvPr/>
        </p:nvGrpSpPr>
        <p:grpSpPr>
          <a:xfrm>
            <a:off x="5321412" y="1895298"/>
            <a:ext cx="1549176" cy="1549176"/>
            <a:chOff x="5321412" y="1577506"/>
            <a:chExt cx="1549176" cy="1549176"/>
          </a:xfrm>
        </p:grpSpPr>
        <p:sp>
          <p:nvSpPr>
            <p:cNvPr id="47" name="椭圆 46">
              <a:extLst>
                <a:ext uri="{FF2B5EF4-FFF2-40B4-BE49-F238E27FC236}">
                  <a16:creationId xmlns:a16="http://schemas.microsoft.com/office/drawing/2014/main" id="{9F43DC6D-677D-46A8-86AD-5614AF1547DC}"/>
                </a:ext>
              </a:extLst>
            </p:cNvPr>
            <p:cNvSpPr/>
            <p:nvPr/>
          </p:nvSpPr>
          <p:spPr>
            <a:xfrm>
              <a:off x="5321412" y="1577506"/>
              <a:ext cx="1549176" cy="1549176"/>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pic>
          <p:nvPicPr>
            <p:cNvPr id="48" name="图片 47">
              <a:extLst>
                <a:ext uri="{FF2B5EF4-FFF2-40B4-BE49-F238E27FC236}">
                  <a16:creationId xmlns:a16="http://schemas.microsoft.com/office/drawing/2014/main" id="{963DDE37-38EC-4D16-BFE6-A63EB5EA462A}"/>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5823539" y="2079633"/>
              <a:ext cx="544923" cy="544923"/>
            </a:xfrm>
            <a:prstGeom prst="rect">
              <a:avLst/>
            </a:prstGeom>
          </p:spPr>
        </p:pic>
      </p:grpSp>
      <p:grpSp>
        <p:nvGrpSpPr>
          <p:cNvPr id="51" name="组合 50">
            <a:extLst>
              <a:ext uri="{FF2B5EF4-FFF2-40B4-BE49-F238E27FC236}">
                <a16:creationId xmlns:a16="http://schemas.microsoft.com/office/drawing/2014/main" id="{824D4FC6-EFC8-4836-B786-ED325606AD45}"/>
              </a:ext>
            </a:extLst>
          </p:cNvPr>
          <p:cNvGrpSpPr/>
          <p:nvPr/>
        </p:nvGrpSpPr>
        <p:grpSpPr>
          <a:xfrm>
            <a:off x="9375313" y="1895298"/>
            <a:ext cx="1549176" cy="1549176"/>
            <a:chOff x="9375313" y="1577506"/>
            <a:chExt cx="1549176" cy="1549176"/>
          </a:xfrm>
        </p:grpSpPr>
        <p:sp>
          <p:nvSpPr>
            <p:cNvPr id="58" name="椭圆 57">
              <a:extLst>
                <a:ext uri="{FF2B5EF4-FFF2-40B4-BE49-F238E27FC236}">
                  <a16:creationId xmlns:a16="http://schemas.microsoft.com/office/drawing/2014/main" id="{99A94412-6318-47EF-9158-E7B1BF25DFB1}"/>
                </a:ext>
              </a:extLst>
            </p:cNvPr>
            <p:cNvSpPr/>
            <p:nvPr/>
          </p:nvSpPr>
          <p:spPr>
            <a:xfrm>
              <a:off x="9375313" y="1577506"/>
              <a:ext cx="1549176" cy="1549176"/>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pic>
          <p:nvPicPr>
            <p:cNvPr id="74" name="图片 73">
              <a:extLst>
                <a:ext uri="{FF2B5EF4-FFF2-40B4-BE49-F238E27FC236}">
                  <a16:creationId xmlns:a16="http://schemas.microsoft.com/office/drawing/2014/main" id="{B5C27922-16DF-4A85-B289-A05A80414DE6}"/>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9954448" y="2089164"/>
              <a:ext cx="390906" cy="525861"/>
            </a:xfrm>
            <a:prstGeom prst="rect">
              <a:avLst/>
            </a:prstGeom>
          </p:spPr>
        </p:pic>
      </p:grpSp>
      <p:sp>
        <p:nvSpPr>
          <p:cNvPr id="75" name="文本框 69">
            <a:extLst>
              <a:ext uri="{FF2B5EF4-FFF2-40B4-BE49-F238E27FC236}">
                <a16:creationId xmlns:a16="http://schemas.microsoft.com/office/drawing/2014/main" id="{780CF7C3-52F6-4EC7-AB7E-E42674D7D0FB}"/>
              </a:ext>
            </a:extLst>
          </p:cNvPr>
          <p:cNvSpPr txBox="1"/>
          <p:nvPr/>
        </p:nvSpPr>
        <p:spPr>
          <a:xfrm>
            <a:off x="5301967" y="3855808"/>
            <a:ext cx="1680568" cy="461665"/>
          </a:xfrm>
          <a:prstGeom prst="rect">
            <a:avLst/>
          </a:prstGeom>
          <a:noFill/>
        </p:spPr>
        <p:txBody>
          <a:bodyPr wrap="square" rtlCol="0">
            <a:spAutoFit/>
          </a:bodyPr>
          <a:lstStyle/>
          <a:p>
            <a:pPr algn="ctr"/>
            <a:r>
              <a:rPr lang="zh-CN" altLang="en-US" sz="2400" spc="300" dirty="0">
                <a:solidFill>
                  <a:prstClr val="white"/>
                </a:solidFill>
                <a:latin typeface="+mn-ea"/>
              </a:rPr>
              <a:t>添加标题</a:t>
            </a:r>
          </a:p>
        </p:txBody>
      </p:sp>
      <p:sp>
        <p:nvSpPr>
          <p:cNvPr id="76" name="文本框 70">
            <a:extLst>
              <a:ext uri="{FF2B5EF4-FFF2-40B4-BE49-F238E27FC236}">
                <a16:creationId xmlns:a16="http://schemas.microsoft.com/office/drawing/2014/main" id="{755635BA-77B4-4AB0-BBCA-C9AD53D5A7FA}"/>
              </a:ext>
            </a:extLst>
          </p:cNvPr>
          <p:cNvSpPr txBox="1"/>
          <p:nvPr/>
        </p:nvSpPr>
        <p:spPr>
          <a:xfrm>
            <a:off x="5098138" y="4386147"/>
            <a:ext cx="2088227" cy="784830"/>
          </a:xfrm>
          <a:prstGeom prst="rect">
            <a:avLst/>
          </a:prstGeom>
          <a:noFill/>
        </p:spPr>
        <p:txBody>
          <a:bodyPr wrap="square" rtlCol="0">
            <a:spAutoFit/>
          </a:bodyPr>
          <a:lstStyle/>
          <a:p>
            <a:pPr algn="ctr">
              <a:lnSpc>
                <a:spcPts val="1800"/>
              </a:lnSpc>
            </a:pPr>
            <a:r>
              <a:rPr lang="zh-CN" altLang="en-US" sz="1400" spc="400" dirty="0">
                <a:solidFill>
                  <a:prstClr val="white"/>
                </a:solidFill>
                <a:latin typeface="+mn-ea"/>
              </a:rPr>
              <a:t>单击此处添加标题内容，内容要与标题相符。</a:t>
            </a:r>
          </a:p>
        </p:txBody>
      </p:sp>
      <p:sp>
        <p:nvSpPr>
          <p:cNvPr id="77" name="文本框 71">
            <a:extLst>
              <a:ext uri="{FF2B5EF4-FFF2-40B4-BE49-F238E27FC236}">
                <a16:creationId xmlns:a16="http://schemas.microsoft.com/office/drawing/2014/main" id="{AA357597-C529-40E5-9906-2AB3CCD20BB8}"/>
              </a:ext>
            </a:extLst>
          </p:cNvPr>
          <p:cNvSpPr txBox="1"/>
          <p:nvPr/>
        </p:nvSpPr>
        <p:spPr>
          <a:xfrm>
            <a:off x="9344594" y="3855808"/>
            <a:ext cx="1680568" cy="461665"/>
          </a:xfrm>
          <a:prstGeom prst="rect">
            <a:avLst/>
          </a:prstGeom>
          <a:noFill/>
        </p:spPr>
        <p:txBody>
          <a:bodyPr wrap="square" rtlCol="0">
            <a:spAutoFit/>
          </a:bodyPr>
          <a:lstStyle/>
          <a:p>
            <a:pPr algn="ctr"/>
            <a:r>
              <a:rPr lang="zh-CN" altLang="en-US" sz="2400" spc="300" dirty="0">
                <a:solidFill>
                  <a:prstClr val="white"/>
                </a:solidFill>
                <a:latin typeface="+mn-ea"/>
              </a:rPr>
              <a:t>添加标题</a:t>
            </a:r>
          </a:p>
        </p:txBody>
      </p:sp>
      <p:sp>
        <p:nvSpPr>
          <p:cNvPr id="78" name="文本框 72">
            <a:extLst>
              <a:ext uri="{FF2B5EF4-FFF2-40B4-BE49-F238E27FC236}">
                <a16:creationId xmlns:a16="http://schemas.microsoft.com/office/drawing/2014/main" id="{4682F477-833A-4024-B84B-5FC85F52221C}"/>
              </a:ext>
            </a:extLst>
          </p:cNvPr>
          <p:cNvSpPr txBox="1"/>
          <p:nvPr/>
        </p:nvSpPr>
        <p:spPr>
          <a:xfrm>
            <a:off x="9140765" y="4386147"/>
            <a:ext cx="2088227" cy="784830"/>
          </a:xfrm>
          <a:prstGeom prst="rect">
            <a:avLst/>
          </a:prstGeom>
          <a:noFill/>
        </p:spPr>
        <p:txBody>
          <a:bodyPr wrap="square" rtlCol="0">
            <a:spAutoFit/>
          </a:bodyPr>
          <a:lstStyle/>
          <a:p>
            <a:pPr algn="ctr">
              <a:lnSpc>
                <a:spcPts val="1800"/>
              </a:lnSpc>
            </a:pPr>
            <a:r>
              <a:rPr lang="zh-CN" altLang="en-US" sz="1400" spc="400" dirty="0">
                <a:solidFill>
                  <a:prstClr val="white"/>
                </a:solidFill>
                <a:latin typeface="+mn-ea"/>
              </a:rPr>
              <a:t>单击此处添加标题内容，内容要与标题相符。</a:t>
            </a:r>
          </a:p>
        </p:txBody>
      </p:sp>
    </p:spTree>
    <p:custDataLst>
      <p:tags r:id="rId1"/>
    </p:custDataLst>
    <p:extLst>
      <p:ext uri="{BB962C8B-B14F-4D97-AF65-F5344CB8AC3E}">
        <p14:creationId xmlns:p14="http://schemas.microsoft.com/office/powerpoint/2010/main" val="50539088"/>
      </p:ext>
    </p:extLst>
  </p:cSld>
  <p:clrMapOvr>
    <a:masterClrMapping/>
  </p:clrMapOvr>
  <mc:AlternateContent xmlns:mc="http://schemas.openxmlformats.org/markup-compatibility/2006" xmlns:p14="http://schemas.microsoft.com/office/powerpoint/2010/main">
    <mc:Choice Requires="p14">
      <p:transition spd="slow" p14:dur="1500" advTm="1672">
        <p:random/>
      </p:transition>
    </mc:Choice>
    <mc:Fallback xmlns="" xmlns:a16="http://schemas.microsoft.com/office/drawing/2014/main" xmlns:a14="http://schemas.microsoft.com/office/drawing/2010/main">
      <p:transition spd="slow" advTm="1672">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000"/>
                                        <p:tgtEl>
                                          <p:spTgt spid="56"/>
                                        </p:tgtEl>
                                      </p:cBhvr>
                                    </p:animEffect>
                                    <p:anim calcmode="lin" valueType="num">
                                      <p:cBhvr>
                                        <p:cTn id="8" dur="1000" fill="hold"/>
                                        <p:tgtEl>
                                          <p:spTgt spid="56"/>
                                        </p:tgtEl>
                                        <p:attrNameLst>
                                          <p:attrName>ppt_x</p:attrName>
                                        </p:attrNameLst>
                                      </p:cBhvr>
                                      <p:tavLst>
                                        <p:tav tm="0">
                                          <p:val>
                                            <p:strVal val="#ppt_x"/>
                                          </p:val>
                                        </p:tav>
                                        <p:tav tm="100000">
                                          <p:val>
                                            <p:strVal val="#ppt_x"/>
                                          </p:val>
                                        </p:tav>
                                      </p:tavLst>
                                    </p:anim>
                                    <p:anim calcmode="lin" valueType="num">
                                      <p:cBhvr>
                                        <p:cTn id="9" dur="1000" fill="hold"/>
                                        <p:tgtEl>
                                          <p:spTgt spid="5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1000"/>
                                        <p:tgtEl>
                                          <p:spTgt spid="55"/>
                                        </p:tgtEl>
                                      </p:cBhvr>
                                    </p:animEffect>
                                    <p:anim calcmode="lin" valueType="num">
                                      <p:cBhvr>
                                        <p:cTn id="13" dur="1000" fill="hold"/>
                                        <p:tgtEl>
                                          <p:spTgt spid="55"/>
                                        </p:tgtEl>
                                        <p:attrNameLst>
                                          <p:attrName>ppt_x</p:attrName>
                                        </p:attrNameLst>
                                      </p:cBhvr>
                                      <p:tavLst>
                                        <p:tav tm="0">
                                          <p:val>
                                            <p:strVal val="#ppt_x"/>
                                          </p:val>
                                        </p:tav>
                                        <p:tav tm="100000">
                                          <p:val>
                                            <p:strVal val="#ppt_x"/>
                                          </p:val>
                                        </p:tav>
                                      </p:tavLst>
                                    </p:anim>
                                    <p:anim calcmode="lin" valueType="num">
                                      <p:cBhvr>
                                        <p:cTn id="14" dur="1000" fill="hold"/>
                                        <p:tgtEl>
                                          <p:spTgt spid="5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1000"/>
                                        <p:tgtEl>
                                          <p:spTgt spid="57"/>
                                        </p:tgtEl>
                                      </p:cBhvr>
                                    </p:animEffect>
                                    <p:anim calcmode="lin" valueType="num">
                                      <p:cBhvr>
                                        <p:cTn id="18" dur="1000" fill="hold"/>
                                        <p:tgtEl>
                                          <p:spTgt spid="57"/>
                                        </p:tgtEl>
                                        <p:attrNameLst>
                                          <p:attrName>ppt_x</p:attrName>
                                        </p:attrNameLst>
                                      </p:cBhvr>
                                      <p:tavLst>
                                        <p:tav tm="0">
                                          <p:val>
                                            <p:strVal val="#ppt_x"/>
                                          </p:val>
                                        </p:tav>
                                        <p:tav tm="100000">
                                          <p:val>
                                            <p:strVal val="#ppt_x"/>
                                          </p:val>
                                        </p:tav>
                                      </p:tavLst>
                                    </p:anim>
                                    <p:anim calcmode="lin" valueType="num">
                                      <p:cBhvr>
                                        <p:cTn id="19"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5" name="图文框 44">
            <a:extLst>
              <a:ext uri="{FF2B5EF4-FFF2-40B4-BE49-F238E27FC236}">
                <a16:creationId xmlns:a16="http://schemas.microsoft.com/office/drawing/2014/main" id="{F8017D2E-3CF0-49F9-9BA0-B37709756DC7}"/>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cxnSp>
        <p:nvCxnSpPr>
          <p:cNvPr id="46" name="直接连接符 45">
            <a:extLst>
              <a:ext uri="{FF2B5EF4-FFF2-40B4-BE49-F238E27FC236}">
                <a16:creationId xmlns:a16="http://schemas.microsoft.com/office/drawing/2014/main" id="{1F328699-C61E-4D37-8518-848E40F150FC}"/>
              </a:ext>
            </a:extLst>
          </p:cNvPr>
          <p:cNvCxnSpPr>
            <a:cxnSpLocks/>
          </p:cNvCxnSpPr>
          <p:nvPr/>
        </p:nvCxnSpPr>
        <p:spPr>
          <a:xfrm>
            <a:off x="8040216" y="1510010"/>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D5D38118-9662-47D3-97BC-5F982AF210CC}"/>
              </a:ext>
            </a:extLst>
          </p:cNvPr>
          <p:cNvCxnSpPr>
            <a:cxnSpLocks/>
          </p:cNvCxnSpPr>
          <p:nvPr/>
        </p:nvCxnSpPr>
        <p:spPr>
          <a:xfrm flipH="1">
            <a:off x="3287688" y="1510010"/>
            <a:ext cx="803275" cy="0"/>
          </a:xfrm>
          <a:prstGeom prst="line">
            <a:avLst/>
          </a:prstGeom>
          <a:ln w="15875">
            <a:gradFill>
              <a:gsLst>
                <a:gs pos="0">
                  <a:srgbClr val="165878"/>
                </a:gs>
                <a:gs pos="100000">
                  <a:srgbClr val="165878">
                    <a:alpha val="0"/>
                  </a:srgbClr>
                </a:gs>
              </a:gsLst>
              <a:lin ang="0" scaled="0"/>
            </a:gradFill>
            <a:headEnd type="diamond"/>
          </a:ln>
        </p:spPr>
        <p:style>
          <a:lnRef idx="1">
            <a:schemeClr val="accent1"/>
          </a:lnRef>
          <a:fillRef idx="0">
            <a:schemeClr val="accent1"/>
          </a:fillRef>
          <a:effectRef idx="0">
            <a:schemeClr val="accent1"/>
          </a:effectRef>
          <a:fontRef idx="minor">
            <a:schemeClr val="tx1"/>
          </a:fontRef>
        </p:style>
      </p:cxnSp>
      <p:sp>
        <p:nvSpPr>
          <p:cNvPr id="48" name="文本框 8">
            <a:extLst>
              <a:ext uri="{FF2B5EF4-FFF2-40B4-BE49-F238E27FC236}">
                <a16:creationId xmlns:a16="http://schemas.microsoft.com/office/drawing/2014/main" id="{6AF76052-7D8E-4113-907D-F2878AD677A9}"/>
              </a:ext>
            </a:extLst>
          </p:cNvPr>
          <p:cNvSpPr txBox="1"/>
          <p:nvPr/>
        </p:nvSpPr>
        <p:spPr>
          <a:xfrm>
            <a:off x="4151784" y="1196752"/>
            <a:ext cx="3888432" cy="584775"/>
          </a:xfrm>
          <a:prstGeom prst="rect">
            <a:avLst/>
          </a:prstGeom>
          <a:noFill/>
        </p:spPr>
        <p:txBody>
          <a:bodyPr wrap="square" rtlCol="0">
            <a:spAutoFit/>
          </a:bodyPr>
          <a:lstStyle/>
          <a:p>
            <a:pPr algn="ctr"/>
            <a:r>
              <a:rPr lang="en-US" altLang="zh-CN" sz="3200" spc="400" dirty="0">
                <a:solidFill>
                  <a:srgbClr val="276482"/>
                </a:solidFill>
                <a:latin typeface="+mn-ea"/>
              </a:rPr>
              <a:t>CONTENTS</a:t>
            </a:r>
            <a:endParaRPr lang="zh-CN" altLang="en-US" sz="3200" spc="400" dirty="0">
              <a:solidFill>
                <a:srgbClr val="276482"/>
              </a:solidFill>
              <a:latin typeface="+mn-ea"/>
            </a:endParaRPr>
          </a:p>
        </p:txBody>
      </p:sp>
      <p:grpSp>
        <p:nvGrpSpPr>
          <p:cNvPr id="49" name="组合 48">
            <a:extLst>
              <a:ext uri="{FF2B5EF4-FFF2-40B4-BE49-F238E27FC236}">
                <a16:creationId xmlns:a16="http://schemas.microsoft.com/office/drawing/2014/main" id="{64DB032B-A31E-4CD0-B118-577BAA7A6D4A}"/>
              </a:ext>
            </a:extLst>
          </p:cNvPr>
          <p:cNvGrpSpPr/>
          <p:nvPr/>
        </p:nvGrpSpPr>
        <p:grpSpPr>
          <a:xfrm>
            <a:off x="1964824" y="2808214"/>
            <a:ext cx="1241570" cy="1241570"/>
            <a:chOff x="1964824" y="2808214"/>
            <a:chExt cx="1241570" cy="1241570"/>
          </a:xfrm>
        </p:grpSpPr>
        <p:grpSp>
          <p:nvGrpSpPr>
            <p:cNvPr id="50" name="组合 49">
              <a:extLst>
                <a:ext uri="{FF2B5EF4-FFF2-40B4-BE49-F238E27FC236}">
                  <a16:creationId xmlns:a16="http://schemas.microsoft.com/office/drawing/2014/main" id="{4055D02E-8C2F-4477-9055-B7D00DD261B0}"/>
                </a:ext>
              </a:extLst>
            </p:cNvPr>
            <p:cNvGrpSpPr/>
            <p:nvPr/>
          </p:nvGrpSpPr>
          <p:grpSpPr>
            <a:xfrm>
              <a:off x="2063551" y="2906941"/>
              <a:ext cx="1044116" cy="1044116"/>
              <a:chOff x="2063552" y="2906942"/>
              <a:chExt cx="1044116" cy="1044116"/>
            </a:xfrm>
          </p:grpSpPr>
          <p:sp>
            <p:nvSpPr>
              <p:cNvPr id="52" name="椭圆 51">
                <a:extLst>
                  <a:ext uri="{FF2B5EF4-FFF2-40B4-BE49-F238E27FC236}">
                    <a16:creationId xmlns:a16="http://schemas.microsoft.com/office/drawing/2014/main" id="{142B5230-9C96-46D9-88AA-B278BE87F94C}"/>
                  </a:ext>
                </a:extLst>
              </p:cNvPr>
              <p:cNvSpPr/>
              <p:nvPr/>
            </p:nvSpPr>
            <p:spPr>
              <a:xfrm>
                <a:off x="2063552" y="2906942"/>
                <a:ext cx="1044116" cy="1044116"/>
              </a:xfrm>
              <a:prstGeom prst="ellipse">
                <a:avLst/>
              </a:prstGeom>
              <a:noFill/>
              <a:ln w="19050">
                <a:solidFill>
                  <a:srgbClr val="2764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53" name="图片 52">
                <a:extLst>
                  <a:ext uri="{FF2B5EF4-FFF2-40B4-BE49-F238E27FC236}">
                    <a16:creationId xmlns:a16="http://schemas.microsoft.com/office/drawing/2014/main" id="{CDF71598-8C11-4D6E-A23D-DF1C893D4DB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391085" y="3232722"/>
                <a:ext cx="389049" cy="392555"/>
              </a:xfrm>
              <a:prstGeom prst="rect">
                <a:avLst/>
              </a:prstGeom>
            </p:spPr>
          </p:pic>
        </p:grpSp>
        <p:sp>
          <p:nvSpPr>
            <p:cNvPr id="51" name="椭圆 50">
              <a:extLst>
                <a:ext uri="{FF2B5EF4-FFF2-40B4-BE49-F238E27FC236}">
                  <a16:creationId xmlns:a16="http://schemas.microsoft.com/office/drawing/2014/main" id="{CD728784-CE55-448E-B48C-979BCD4C366A}"/>
                </a:ext>
              </a:extLst>
            </p:cNvPr>
            <p:cNvSpPr/>
            <p:nvPr/>
          </p:nvSpPr>
          <p:spPr>
            <a:xfrm>
              <a:off x="1964824" y="2808214"/>
              <a:ext cx="1241570" cy="1241570"/>
            </a:xfrm>
            <a:prstGeom prst="ellipse">
              <a:avLst/>
            </a:prstGeom>
            <a:noFill/>
            <a:ln w="9525">
              <a:solidFill>
                <a:srgbClr val="27648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4" name="组合 53">
            <a:extLst>
              <a:ext uri="{FF2B5EF4-FFF2-40B4-BE49-F238E27FC236}">
                <a16:creationId xmlns:a16="http://schemas.microsoft.com/office/drawing/2014/main" id="{022BD8EC-AACF-4645-AFB3-C250523D8BAA}"/>
              </a:ext>
            </a:extLst>
          </p:cNvPr>
          <p:cNvGrpSpPr/>
          <p:nvPr/>
        </p:nvGrpSpPr>
        <p:grpSpPr>
          <a:xfrm>
            <a:off x="4305086" y="2808215"/>
            <a:ext cx="1241570" cy="1241570"/>
            <a:chOff x="4305086" y="2808215"/>
            <a:chExt cx="1241570" cy="1241570"/>
          </a:xfrm>
        </p:grpSpPr>
        <p:grpSp>
          <p:nvGrpSpPr>
            <p:cNvPr id="55" name="组合 54">
              <a:extLst>
                <a:ext uri="{FF2B5EF4-FFF2-40B4-BE49-F238E27FC236}">
                  <a16:creationId xmlns:a16="http://schemas.microsoft.com/office/drawing/2014/main" id="{2EF70508-928E-4CEC-8A51-F8EF7FC724BC}"/>
                </a:ext>
              </a:extLst>
            </p:cNvPr>
            <p:cNvGrpSpPr/>
            <p:nvPr/>
          </p:nvGrpSpPr>
          <p:grpSpPr>
            <a:xfrm>
              <a:off x="4403813" y="2906942"/>
              <a:ext cx="1044116" cy="1044116"/>
              <a:chOff x="4403813" y="2906942"/>
              <a:chExt cx="1044116" cy="1044116"/>
            </a:xfrm>
          </p:grpSpPr>
          <p:sp>
            <p:nvSpPr>
              <p:cNvPr id="57" name="椭圆 56">
                <a:extLst>
                  <a:ext uri="{FF2B5EF4-FFF2-40B4-BE49-F238E27FC236}">
                    <a16:creationId xmlns:a16="http://schemas.microsoft.com/office/drawing/2014/main" id="{E4B66178-9F62-4E8B-98C6-CED216ABB3E4}"/>
                  </a:ext>
                </a:extLst>
              </p:cNvPr>
              <p:cNvSpPr/>
              <p:nvPr/>
            </p:nvSpPr>
            <p:spPr>
              <a:xfrm>
                <a:off x="4403813" y="2906942"/>
                <a:ext cx="1044116" cy="1044116"/>
              </a:xfrm>
              <a:prstGeom prst="ellipse">
                <a:avLst/>
              </a:prstGeom>
              <a:noFill/>
              <a:ln w="19050">
                <a:solidFill>
                  <a:srgbClr val="2764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58" name="图片 57">
                <a:extLst>
                  <a:ext uri="{FF2B5EF4-FFF2-40B4-BE49-F238E27FC236}">
                    <a16:creationId xmlns:a16="http://schemas.microsoft.com/office/drawing/2014/main" id="{AAD14A29-5832-4DE5-BECF-65ADDD177FE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749681" y="3256072"/>
                <a:ext cx="352381" cy="345856"/>
              </a:xfrm>
              <a:prstGeom prst="rect">
                <a:avLst/>
              </a:prstGeom>
            </p:spPr>
          </p:pic>
        </p:grpSp>
        <p:sp>
          <p:nvSpPr>
            <p:cNvPr id="56" name="椭圆 55">
              <a:extLst>
                <a:ext uri="{FF2B5EF4-FFF2-40B4-BE49-F238E27FC236}">
                  <a16:creationId xmlns:a16="http://schemas.microsoft.com/office/drawing/2014/main" id="{B54C94D8-3444-47DB-BDCF-FA17D6C273E4}"/>
                </a:ext>
              </a:extLst>
            </p:cNvPr>
            <p:cNvSpPr/>
            <p:nvPr/>
          </p:nvSpPr>
          <p:spPr>
            <a:xfrm>
              <a:off x="4305086" y="2808215"/>
              <a:ext cx="1241570" cy="1241570"/>
            </a:xfrm>
            <a:prstGeom prst="ellipse">
              <a:avLst/>
            </a:prstGeom>
            <a:noFill/>
            <a:ln w="9525">
              <a:solidFill>
                <a:srgbClr val="27648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9" name="组合 58">
            <a:extLst>
              <a:ext uri="{FF2B5EF4-FFF2-40B4-BE49-F238E27FC236}">
                <a16:creationId xmlns:a16="http://schemas.microsoft.com/office/drawing/2014/main" id="{BF07E11B-637B-4596-AA82-65C1C306DF86}"/>
              </a:ext>
            </a:extLst>
          </p:cNvPr>
          <p:cNvGrpSpPr/>
          <p:nvPr/>
        </p:nvGrpSpPr>
        <p:grpSpPr>
          <a:xfrm>
            <a:off x="6645347" y="2808213"/>
            <a:ext cx="1241570" cy="1241570"/>
            <a:chOff x="6645347" y="2808213"/>
            <a:chExt cx="1241570" cy="1241570"/>
          </a:xfrm>
        </p:grpSpPr>
        <p:grpSp>
          <p:nvGrpSpPr>
            <p:cNvPr id="60" name="组合 59">
              <a:extLst>
                <a:ext uri="{FF2B5EF4-FFF2-40B4-BE49-F238E27FC236}">
                  <a16:creationId xmlns:a16="http://schemas.microsoft.com/office/drawing/2014/main" id="{80B45C91-2742-46C1-8A2E-6A2858D2B27E}"/>
                </a:ext>
              </a:extLst>
            </p:cNvPr>
            <p:cNvGrpSpPr/>
            <p:nvPr/>
          </p:nvGrpSpPr>
          <p:grpSpPr>
            <a:xfrm>
              <a:off x="6744074" y="2906942"/>
              <a:ext cx="1044116" cy="1044116"/>
              <a:chOff x="6744074" y="2906942"/>
              <a:chExt cx="1044116" cy="1044116"/>
            </a:xfrm>
          </p:grpSpPr>
          <p:sp>
            <p:nvSpPr>
              <p:cNvPr id="62" name="椭圆 61">
                <a:extLst>
                  <a:ext uri="{FF2B5EF4-FFF2-40B4-BE49-F238E27FC236}">
                    <a16:creationId xmlns:a16="http://schemas.microsoft.com/office/drawing/2014/main" id="{7D454755-BEE1-47AF-8AC8-B10B96146119}"/>
                  </a:ext>
                </a:extLst>
              </p:cNvPr>
              <p:cNvSpPr/>
              <p:nvPr/>
            </p:nvSpPr>
            <p:spPr>
              <a:xfrm>
                <a:off x="6744074" y="2906942"/>
                <a:ext cx="1044116" cy="1044116"/>
              </a:xfrm>
              <a:prstGeom prst="ellipse">
                <a:avLst/>
              </a:prstGeom>
              <a:noFill/>
              <a:ln w="19050">
                <a:solidFill>
                  <a:srgbClr val="2764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63" name="图片 62">
                <a:extLst>
                  <a:ext uri="{FF2B5EF4-FFF2-40B4-BE49-F238E27FC236}">
                    <a16:creationId xmlns:a16="http://schemas.microsoft.com/office/drawing/2014/main" id="{88E132BF-BAD9-48AD-969E-2CB2E4FED452}"/>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077688" y="3287250"/>
                <a:ext cx="376888" cy="283500"/>
              </a:xfrm>
              <a:prstGeom prst="rect">
                <a:avLst/>
              </a:prstGeom>
            </p:spPr>
          </p:pic>
        </p:grpSp>
        <p:sp>
          <p:nvSpPr>
            <p:cNvPr id="61" name="椭圆 60">
              <a:extLst>
                <a:ext uri="{FF2B5EF4-FFF2-40B4-BE49-F238E27FC236}">
                  <a16:creationId xmlns:a16="http://schemas.microsoft.com/office/drawing/2014/main" id="{E3E5EC7A-F34C-4ABD-AEC4-C899D16169CD}"/>
                </a:ext>
              </a:extLst>
            </p:cNvPr>
            <p:cNvSpPr/>
            <p:nvPr/>
          </p:nvSpPr>
          <p:spPr>
            <a:xfrm>
              <a:off x="6645347" y="2808213"/>
              <a:ext cx="1241570" cy="1241570"/>
            </a:xfrm>
            <a:prstGeom prst="ellipse">
              <a:avLst/>
            </a:prstGeom>
            <a:noFill/>
            <a:ln w="9525">
              <a:solidFill>
                <a:srgbClr val="27648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4" name="组合 63">
            <a:extLst>
              <a:ext uri="{FF2B5EF4-FFF2-40B4-BE49-F238E27FC236}">
                <a16:creationId xmlns:a16="http://schemas.microsoft.com/office/drawing/2014/main" id="{7D447CBD-64D1-4940-AD6D-7327A51F675D}"/>
              </a:ext>
            </a:extLst>
          </p:cNvPr>
          <p:cNvGrpSpPr/>
          <p:nvPr/>
        </p:nvGrpSpPr>
        <p:grpSpPr>
          <a:xfrm>
            <a:off x="8985608" y="2808213"/>
            <a:ext cx="1241570" cy="1241570"/>
            <a:chOff x="8985608" y="2808213"/>
            <a:chExt cx="1241570" cy="1241570"/>
          </a:xfrm>
        </p:grpSpPr>
        <p:grpSp>
          <p:nvGrpSpPr>
            <p:cNvPr id="65" name="组合 64">
              <a:extLst>
                <a:ext uri="{FF2B5EF4-FFF2-40B4-BE49-F238E27FC236}">
                  <a16:creationId xmlns:a16="http://schemas.microsoft.com/office/drawing/2014/main" id="{352CDB80-67DE-4C07-A4A1-D2BF91811802}"/>
                </a:ext>
              </a:extLst>
            </p:cNvPr>
            <p:cNvGrpSpPr/>
            <p:nvPr/>
          </p:nvGrpSpPr>
          <p:grpSpPr>
            <a:xfrm>
              <a:off x="9084334" y="2906942"/>
              <a:ext cx="1044116" cy="1044116"/>
              <a:chOff x="9084334" y="2906942"/>
              <a:chExt cx="1044116" cy="1044116"/>
            </a:xfrm>
          </p:grpSpPr>
          <p:sp>
            <p:nvSpPr>
              <p:cNvPr id="67" name="椭圆 66">
                <a:extLst>
                  <a:ext uri="{FF2B5EF4-FFF2-40B4-BE49-F238E27FC236}">
                    <a16:creationId xmlns:a16="http://schemas.microsoft.com/office/drawing/2014/main" id="{2F17BDD8-A04C-4B4F-A3AD-756E5F9DA030}"/>
                  </a:ext>
                </a:extLst>
              </p:cNvPr>
              <p:cNvSpPr/>
              <p:nvPr/>
            </p:nvSpPr>
            <p:spPr>
              <a:xfrm>
                <a:off x="9084334" y="2906942"/>
                <a:ext cx="1044116" cy="1044116"/>
              </a:xfrm>
              <a:prstGeom prst="ellipse">
                <a:avLst/>
              </a:prstGeom>
              <a:noFill/>
              <a:ln w="19050">
                <a:solidFill>
                  <a:srgbClr val="2764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68" name="图片 67">
                <a:extLst>
                  <a:ext uri="{FF2B5EF4-FFF2-40B4-BE49-F238E27FC236}">
                    <a16:creationId xmlns:a16="http://schemas.microsoft.com/office/drawing/2014/main" id="{54392915-0AC5-4EAB-A7AB-AF0D6327B773}"/>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419144" y="3225389"/>
                <a:ext cx="381771" cy="407223"/>
              </a:xfrm>
              <a:prstGeom prst="rect">
                <a:avLst/>
              </a:prstGeom>
            </p:spPr>
          </p:pic>
        </p:grpSp>
        <p:sp>
          <p:nvSpPr>
            <p:cNvPr id="66" name="椭圆 65">
              <a:extLst>
                <a:ext uri="{FF2B5EF4-FFF2-40B4-BE49-F238E27FC236}">
                  <a16:creationId xmlns:a16="http://schemas.microsoft.com/office/drawing/2014/main" id="{278E19AA-400B-40FC-97F7-E74F6F80DBF8}"/>
                </a:ext>
              </a:extLst>
            </p:cNvPr>
            <p:cNvSpPr/>
            <p:nvPr/>
          </p:nvSpPr>
          <p:spPr>
            <a:xfrm>
              <a:off x="8985608" y="2808213"/>
              <a:ext cx="1241570" cy="1241570"/>
            </a:xfrm>
            <a:prstGeom prst="ellipse">
              <a:avLst/>
            </a:prstGeom>
            <a:noFill/>
            <a:ln w="9525">
              <a:solidFill>
                <a:srgbClr val="27648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69" name="文本框 32">
            <a:extLst>
              <a:ext uri="{FF2B5EF4-FFF2-40B4-BE49-F238E27FC236}">
                <a16:creationId xmlns:a16="http://schemas.microsoft.com/office/drawing/2014/main" id="{D4ED3309-D9BD-4C83-8BFA-C8DC889B46B8}"/>
              </a:ext>
            </a:extLst>
          </p:cNvPr>
          <p:cNvSpPr txBox="1"/>
          <p:nvPr/>
        </p:nvSpPr>
        <p:spPr>
          <a:xfrm>
            <a:off x="1948855" y="4288719"/>
            <a:ext cx="1273502" cy="369332"/>
          </a:xfrm>
          <a:prstGeom prst="rect">
            <a:avLst/>
          </a:prstGeom>
          <a:noFill/>
        </p:spPr>
        <p:txBody>
          <a:bodyPr wrap="square" rtlCol="0">
            <a:spAutoFit/>
          </a:bodyPr>
          <a:lstStyle/>
          <a:p>
            <a:pPr algn="ctr"/>
            <a:r>
              <a:rPr lang="en-US" altLang="zh-CN" spc="200" dirty="0">
                <a:solidFill>
                  <a:srgbClr val="276482"/>
                </a:solidFill>
                <a:effectLst>
                  <a:outerShdw blurRad="38100" dist="38100" dir="2700000" algn="tl">
                    <a:srgbClr val="000000">
                      <a:alpha val="43137"/>
                    </a:srgbClr>
                  </a:outerShdw>
                </a:effectLst>
                <a:latin typeface="+mn-ea"/>
              </a:rPr>
              <a:t>Part01</a:t>
            </a:r>
            <a:endParaRPr lang="zh-CN" altLang="en-US" spc="200" dirty="0">
              <a:solidFill>
                <a:srgbClr val="276482"/>
              </a:solidFill>
              <a:effectLst>
                <a:outerShdw blurRad="38100" dist="38100" dir="2700000" algn="tl">
                  <a:srgbClr val="000000">
                    <a:alpha val="43137"/>
                  </a:srgbClr>
                </a:outerShdw>
              </a:effectLst>
              <a:latin typeface="+mn-ea"/>
            </a:endParaRPr>
          </a:p>
        </p:txBody>
      </p:sp>
      <p:sp>
        <p:nvSpPr>
          <p:cNvPr id="70" name="文本框 33">
            <a:extLst>
              <a:ext uri="{FF2B5EF4-FFF2-40B4-BE49-F238E27FC236}">
                <a16:creationId xmlns:a16="http://schemas.microsoft.com/office/drawing/2014/main" id="{FE12EB38-229F-46BD-A717-BBA7FCB62FF2}"/>
              </a:ext>
            </a:extLst>
          </p:cNvPr>
          <p:cNvSpPr txBox="1"/>
          <p:nvPr/>
        </p:nvSpPr>
        <p:spPr>
          <a:xfrm>
            <a:off x="4289120" y="4288719"/>
            <a:ext cx="1273502" cy="369332"/>
          </a:xfrm>
          <a:prstGeom prst="rect">
            <a:avLst/>
          </a:prstGeom>
          <a:noFill/>
        </p:spPr>
        <p:txBody>
          <a:bodyPr wrap="square" rtlCol="0">
            <a:spAutoFit/>
          </a:bodyPr>
          <a:lstStyle/>
          <a:p>
            <a:pPr algn="ctr"/>
            <a:r>
              <a:rPr lang="en-US" altLang="zh-CN" spc="200" dirty="0">
                <a:solidFill>
                  <a:srgbClr val="276482"/>
                </a:solidFill>
                <a:effectLst>
                  <a:outerShdw blurRad="38100" dist="38100" dir="2700000" algn="tl">
                    <a:srgbClr val="000000">
                      <a:alpha val="43137"/>
                    </a:srgbClr>
                  </a:outerShdw>
                </a:effectLst>
                <a:latin typeface="+mn-ea"/>
              </a:rPr>
              <a:t>Part02</a:t>
            </a:r>
            <a:endParaRPr lang="zh-CN" altLang="en-US" spc="200" dirty="0">
              <a:solidFill>
                <a:srgbClr val="276482"/>
              </a:solidFill>
              <a:effectLst>
                <a:outerShdw blurRad="38100" dist="38100" dir="2700000" algn="tl">
                  <a:srgbClr val="000000">
                    <a:alpha val="43137"/>
                  </a:srgbClr>
                </a:outerShdw>
              </a:effectLst>
              <a:latin typeface="+mn-ea"/>
            </a:endParaRPr>
          </a:p>
        </p:txBody>
      </p:sp>
      <p:sp>
        <p:nvSpPr>
          <p:cNvPr id="71" name="文本框 34">
            <a:extLst>
              <a:ext uri="{FF2B5EF4-FFF2-40B4-BE49-F238E27FC236}">
                <a16:creationId xmlns:a16="http://schemas.microsoft.com/office/drawing/2014/main" id="{259AD910-D8A5-4B69-843F-1826888EB5B3}"/>
              </a:ext>
            </a:extLst>
          </p:cNvPr>
          <p:cNvSpPr txBox="1"/>
          <p:nvPr/>
        </p:nvSpPr>
        <p:spPr>
          <a:xfrm>
            <a:off x="6664121" y="4288719"/>
            <a:ext cx="1345506" cy="369332"/>
          </a:xfrm>
          <a:prstGeom prst="rect">
            <a:avLst/>
          </a:prstGeom>
          <a:noFill/>
        </p:spPr>
        <p:txBody>
          <a:bodyPr wrap="square" rtlCol="0">
            <a:spAutoFit/>
          </a:bodyPr>
          <a:lstStyle/>
          <a:p>
            <a:pPr algn="ctr"/>
            <a:r>
              <a:rPr lang="en-US" altLang="zh-CN" spc="200" dirty="0">
                <a:solidFill>
                  <a:srgbClr val="276482"/>
                </a:solidFill>
                <a:effectLst>
                  <a:outerShdw blurRad="38100" dist="38100" dir="2700000" algn="tl">
                    <a:srgbClr val="000000">
                      <a:alpha val="43137"/>
                    </a:srgbClr>
                  </a:outerShdw>
                </a:effectLst>
                <a:latin typeface="+mn-ea"/>
              </a:rPr>
              <a:t>Part03</a:t>
            </a:r>
            <a:endParaRPr lang="zh-CN" altLang="en-US" spc="200" dirty="0">
              <a:solidFill>
                <a:srgbClr val="276482"/>
              </a:solidFill>
              <a:effectLst>
                <a:outerShdw blurRad="38100" dist="38100" dir="2700000" algn="tl">
                  <a:srgbClr val="000000">
                    <a:alpha val="43137"/>
                  </a:srgbClr>
                </a:outerShdw>
              </a:effectLst>
              <a:latin typeface="+mn-ea"/>
            </a:endParaRPr>
          </a:p>
        </p:txBody>
      </p:sp>
      <p:sp>
        <p:nvSpPr>
          <p:cNvPr id="72" name="文本框 35">
            <a:extLst>
              <a:ext uri="{FF2B5EF4-FFF2-40B4-BE49-F238E27FC236}">
                <a16:creationId xmlns:a16="http://schemas.microsoft.com/office/drawing/2014/main" id="{0E258EB7-20E4-4103-A9B7-081F03302916}"/>
              </a:ext>
            </a:extLst>
          </p:cNvPr>
          <p:cNvSpPr txBox="1"/>
          <p:nvPr/>
        </p:nvSpPr>
        <p:spPr>
          <a:xfrm>
            <a:off x="8933639" y="4288719"/>
            <a:ext cx="1345506" cy="369332"/>
          </a:xfrm>
          <a:prstGeom prst="rect">
            <a:avLst/>
          </a:prstGeom>
          <a:noFill/>
        </p:spPr>
        <p:txBody>
          <a:bodyPr wrap="square" rtlCol="0">
            <a:spAutoFit/>
          </a:bodyPr>
          <a:lstStyle/>
          <a:p>
            <a:pPr algn="ctr"/>
            <a:r>
              <a:rPr lang="en-US" altLang="zh-CN" spc="200" dirty="0">
                <a:solidFill>
                  <a:srgbClr val="276482"/>
                </a:solidFill>
                <a:effectLst>
                  <a:outerShdw blurRad="38100" dist="38100" dir="2700000" algn="tl">
                    <a:srgbClr val="000000">
                      <a:alpha val="43137"/>
                    </a:srgbClr>
                  </a:outerShdw>
                </a:effectLst>
                <a:latin typeface="+mn-ea"/>
              </a:rPr>
              <a:t>Part04</a:t>
            </a:r>
            <a:endParaRPr lang="zh-CN" altLang="en-US" spc="200" dirty="0">
              <a:solidFill>
                <a:srgbClr val="276482"/>
              </a:solidFill>
              <a:effectLst>
                <a:outerShdw blurRad="38100" dist="38100" dir="2700000" algn="tl">
                  <a:srgbClr val="000000">
                    <a:alpha val="43137"/>
                  </a:srgbClr>
                </a:outerShdw>
              </a:effectLst>
              <a:latin typeface="+mn-ea"/>
            </a:endParaRPr>
          </a:p>
        </p:txBody>
      </p:sp>
      <p:sp>
        <p:nvSpPr>
          <p:cNvPr id="73" name="文本框 36">
            <a:extLst>
              <a:ext uri="{FF2B5EF4-FFF2-40B4-BE49-F238E27FC236}">
                <a16:creationId xmlns:a16="http://schemas.microsoft.com/office/drawing/2014/main" id="{03B92757-7E09-4401-A272-F6BEFA6F1E5B}"/>
              </a:ext>
            </a:extLst>
          </p:cNvPr>
          <p:cNvSpPr txBox="1"/>
          <p:nvPr/>
        </p:nvSpPr>
        <p:spPr>
          <a:xfrm>
            <a:off x="1577494" y="4733471"/>
            <a:ext cx="2016224" cy="707886"/>
          </a:xfrm>
          <a:prstGeom prst="rect">
            <a:avLst/>
          </a:prstGeom>
          <a:noFill/>
        </p:spPr>
        <p:txBody>
          <a:bodyPr wrap="square" rtlCol="0">
            <a:spAutoFit/>
          </a:bodyPr>
          <a:lstStyle/>
          <a:p>
            <a:pPr algn="ctr"/>
            <a:r>
              <a:rPr lang="zh-CN" altLang="en-US" sz="2000" spc="400" dirty="0">
                <a:solidFill>
                  <a:schemeClr val="tx1">
                    <a:lumMod val="75000"/>
                    <a:lumOff val="25000"/>
                  </a:schemeClr>
                </a:solidFill>
                <a:latin typeface="+mn-ea"/>
              </a:rPr>
              <a:t>项目计划执行情况</a:t>
            </a:r>
          </a:p>
        </p:txBody>
      </p:sp>
      <p:sp>
        <p:nvSpPr>
          <p:cNvPr id="74" name="文本框 37">
            <a:extLst>
              <a:ext uri="{FF2B5EF4-FFF2-40B4-BE49-F238E27FC236}">
                <a16:creationId xmlns:a16="http://schemas.microsoft.com/office/drawing/2014/main" id="{02BA5889-EEED-4D5E-88F1-A913C67AED3D}"/>
              </a:ext>
            </a:extLst>
          </p:cNvPr>
          <p:cNvSpPr txBox="1"/>
          <p:nvPr/>
        </p:nvSpPr>
        <p:spPr>
          <a:xfrm>
            <a:off x="3944098" y="4733471"/>
            <a:ext cx="2016224" cy="400110"/>
          </a:xfrm>
          <a:prstGeom prst="rect">
            <a:avLst/>
          </a:prstGeom>
          <a:noFill/>
        </p:spPr>
        <p:txBody>
          <a:bodyPr wrap="square" rtlCol="0">
            <a:spAutoFit/>
          </a:bodyPr>
          <a:lstStyle/>
          <a:p>
            <a:pPr algn="ctr"/>
            <a:r>
              <a:rPr lang="zh-CN" altLang="en-US" sz="2000" spc="400" dirty="0">
                <a:solidFill>
                  <a:schemeClr val="tx1">
                    <a:lumMod val="75000"/>
                    <a:lumOff val="25000"/>
                  </a:schemeClr>
                </a:solidFill>
                <a:latin typeface="+mn-ea"/>
              </a:rPr>
              <a:t>软件设计</a:t>
            </a:r>
          </a:p>
        </p:txBody>
      </p:sp>
      <p:sp>
        <p:nvSpPr>
          <p:cNvPr id="75" name="文本框 38">
            <a:extLst>
              <a:ext uri="{FF2B5EF4-FFF2-40B4-BE49-F238E27FC236}">
                <a16:creationId xmlns:a16="http://schemas.microsoft.com/office/drawing/2014/main" id="{1CE4F4BC-22E9-44FF-8EB7-7DE116B4A606}"/>
              </a:ext>
            </a:extLst>
          </p:cNvPr>
          <p:cNvSpPr txBox="1"/>
          <p:nvPr/>
        </p:nvSpPr>
        <p:spPr>
          <a:xfrm>
            <a:off x="6310702" y="4733471"/>
            <a:ext cx="2016224" cy="400110"/>
          </a:xfrm>
          <a:prstGeom prst="rect">
            <a:avLst/>
          </a:prstGeom>
          <a:noFill/>
        </p:spPr>
        <p:txBody>
          <a:bodyPr wrap="square" rtlCol="0">
            <a:spAutoFit/>
          </a:bodyPr>
          <a:lstStyle/>
          <a:p>
            <a:pPr algn="ctr"/>
            <a:r>
              <a:rPr lang="zh-CN" altLang="en-US" sz="2000" spc="400" dirty="0">
                <a:solidFill>
                  <a:schemeClr val="tx1">
                    <a:lumMod val="75000"/>
                    <a:lumOff val="25000"/>
                  </a:schemeClr>
                </a:solidFill>
                <a:latin typeface="+mn-ea"/>
              </a:rPr>
              <a:t>收获与体会</a:t>
            </a:r>
          </a:p>
        </p:txBody>
      </p:sp>
      <p:sp>
        <p:nvSpPr>
          <p:cNvPr id="76" name="文本框 39">
            <a:extLst>
              <a:ext uri="{FF2B5EF4-FFF2-40B4-BE49-F238E27FC236}">
                <a16:creationId xmlns:a16="http://schemas.microsoft.com/office/drawing/2014/main" id="{BC106245-20E4-42C9-8F7C-822C061D923C}"/>
              </a:ext>
            </a:extLst>
          </p:cNvPr>
          <p:cNvSpPr txBox="1"/>
          <p:nvPr/>
        </p:nvSpPr>
        <p:spPr>
          <a:xfrm>
            <a:off x="8677305" y="4733471"/>
            <a:ext cx="2016224" cy="400110"/>
          </a:xfrm>
          <a:prstGeom prst="rect">
            <a:avLst/>
          </a:prstGeom>
          <a:noFill/>
        </p:spPr>
        <p:txBody>
          <a:bodyPr wrap="square" rtlCol="0">
            <a:spAutoFit/>
          </a:bodyPr>
          <a:lstStyle/>
          <a:p>
            <a:pPr algn="ctr"/>
            <a:r>
              <a:rPr lang="zh-CN" altLang="en-US" sz="2000" spc="400" dirty="0">
                <a:solidFill>
                  <a:schemeClr val="tx1">
                    <a:lumMod val="75000"/>
                    <a:lumOff val="25000"/>
                  </a:schemeClr>
                </a:solidFill>
                <a:latin typeface="+mn-ea"/>
              </a:rPr>
              <a:t>成果展示</a:t>
            </a:r>
          </a:p>
        </p:txBody>
      </p:sp>
      <p:sp>
        <p:nvSpPr>
          <p:cNvPr id="77" name="矩形: 圆角 40">
            <a:extLst>
              <a:ext uri="{FF2B5EF4-FFF2-40B4-BE49-F238E27FC236}">
                <a16:creationId xmlns:a16="http://schemas.microsoft.com/office/drawing/2014/main" id="{D38C8479-7276-460D-9B26-CACB54F2C8B1}"/>
              </a:ext>
            </a:extLst>
          </p:cNvPr>
          <p:cNvSpPr/>
          <p:nvPr/>
        </p:nvSpPr>
        <p:spPr>
          <a:xfrm flipV="1">
            <a:off x="2391084" y="5516777"/>
            <a:ext cx="389049" cy="45719"/>
          </a:xfrm>
          <a:prstGeom prst="roundRect">
            <a:avLst>
              <a:gd name="adj" fmla="val 50000"/>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8" name="矩形: 圆角 41">
            <a:extLst>
              <a:ext uri="{FF2B5EF4-FFF2-40B4-BE49-F238E27FC236}">
                <a16:creationId xmlns:a16="http://schemas.microsoft.com/office/drawing/2014/main" id="{F2C1527D-FA57-4174-B5BC-A62098204AAA}"/>
              </a:ext>
            </a:extLst>
          </p:cNvPr>
          <p:cNvSpPr/>
          <p:nvPr/>
        </p:nvSpPr>
        <p:spPr>
          <a:xfrm flipV="1">
            <a:off x="4747135" y="5516777"/>
            <a:ext cx="389049" cy="45719"/>
          </a:xfrm>
          <a:prstGeom prst="roundRect">
            <a:avLst>
              <a:gd name="adj" fmla="val 50000"/>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9" name="矩形: 圆角 42">
            <a:extLst>
              <a:ext uri="{FF2B5EF4-FFF2-40B4-BE49-F238E27FC236}">
                <a16:creationId xmlns:a16="http://schemas.microsoft.com/office/drawing/2014/main" id="{7580A915-9FFD-4F52-B03F-20B2E8FB080A}"/>
              </a:ext>
            </a:extLst>
          </p:cNvPr>
          <p:cNvSpPr/>
          <p:nvPr/>
        </p:nvSpPr>
        <p:spPr>
          <a:xfrm flipV="1">
            <a:off x="7103186" y="5516777"/>
            <a:ext cx="389049" cy="45719"/>
          </a:xfrm>
          <a:prstGeom prst="roundRect">
            <a:avLst>
              <a:gd name="adj" fmla="val 50000"/>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0" name="矩形: 圆角 43">
            <a:extLst>
              <a:ext uri="{FF2B5EF4-FFF2-40B4-BE49-F238E27FC236}">
                <a16:creationId xmlns:a16="http://schemas.microsoft.com/office/drawing/2014/main" id="{73428A8A-7F4F-4754-A1DF-E15395E370E5}"/>
              </a:ext>
            </a:extLst>
          </p:cNvPr>
          <p:cNvSpPr/>
          <p:nvPr/>
        </p:nvSpPr>
        <p:spPr>
          <a:xfrm flipV="1">
            <a:off x="9459237" y="5516777"/>
            <a:ext cx="389049" cy="45719"/>
          </a:xfrm>
          <a:prstGeom prst="roundRect">
            <a:avLst>
              <a:gd name="adj" fmla="val 50000"/>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custDataLst>
      <p:tags r:id="rId1"/>
    </p:custDataLst>
    <p:extLst>
      <p:ext uri="{BB962C8B-B14F-4D97-AF65-F5344CB8AC3E}">
        <p14:creationId xmlns:p14="http://schemas.microsoft.com/office/powerpoint/2010/main" val="3690153257"/>
      </p:ext>
    </p:extLst>
  </p:cSld>
  <p:clrMapOvr>
    <a:masterClrMapping/>
  </p:clrMapOvr>
  <mc:AlternateContent xmlns:mc="http://schemas.openxmlformats.org/markup-compatibility/2006" xmlns:p14="http://schemas.microsoft.com/office/powerpoint/2010/main">
    <mc:Choice Requires="p14">
      <p:transition spd="slow" p14:dur="1500" advTm="14650">
        <p:random/>
      </p:transition>
    </mc:Choice>
    <mc:Fallback xmlns="" xmlns:a16="http://schemas.microsoft.com/office/drawing/2014/main" xmlns:a14="http://schemas.microsoft.com/office/drawing/2010/main">
      <p:transition spd="slow" advTm="1465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2"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heel(2)">
                                      <p:cBhvr>
                                        <p:cTn id="7" dur="20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additive="base">
                                        <p:cTn id="12" dur="500" fill="hold"/>
                                        <p:tgtEl>
                                          <p:spTgt spid="47"/>
                                        </p:tgtEl>
                                        <p:attrNameLst>
                                          <p:attrName>ppt_x</p:attrName>
                                        </p:attrNameLst>
                                      </p:cBhvr>
                                      <p:tavLst>
                                        <p:tav tm="0">
                                          <p:val>
                                            <p:strVal val="0-#ppt_w/2"/>
                                          </p:val>
                                        </p:tav>
                                        <p:tav tm="100000">
                                          <p:val>
                                            <p:strVal val="#ppt_x"/>
                                          </p:val>
                                        </p:tav>
                                      </p:tavLst>
                                    </p:anim>
                                    <p:anim calcmode="lin" valueType="num">
                                      <p:cBhvr additive="base">
                                        <p:cTn id="13" dur="500" fill="hold"/>
                                        <p:tgtEl>
                                          <p:spTgt spid="47"/>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46"/>
                                        </p:tgtEl>
                                        <p:attrNameLst>
                                          <p:attrName>style.visibility</p:attrName>
                                        </p:attrNameLst>
                                      </p:cBhvr>
                                      <p:to>
                                        <p:strVal val="visible"/>
                                      </p:to>
                                    </p:set>
                                    <p:anim calcmode="lin" valueType="num">
                                      <p:cBhvr additive="base">
                                        <p:cTn id="16" dur="500" fill="hold"/>
                                        <p:tgtEl>
                                          <p:spTgt spid="46"/>
                                        </p:tgtEl>
                                        <p:attrNameLst>
                                          <p:attrName>ppt_x</p:attrName>
                                        </p:attrNameLst>
                                      </p:cBhvr>
                                      <p:tavLst>
                                        <p:tav tm="0">
                                          <p:val>
                                            <p:strVal val="1+#ppt_w/2"/>
                                          </p:val>
                                        </p:tav>
                                        <p:tav tm="100000">
                                          <p:val>
                                            <p:strVal val="#ppt_x"/>
                                          </p:val>
                                        </p:tav>
                                      </p:tavLst>
                                    </p:anim>
                                    <p:anim calcmode="lin" valueType="num">
                                      <p:cBhvr additive="base">
                                        <p:cTn id="17"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3" presetClass="entr" presetSubtype="32" fill="hold" grpId="0" nodeType="clickEffect">
                                  <p:stCondLst>
                                    <p:cond delay="0"/>
                                  </p:stCondLst>
                                  <p:iterate type="lt">
                                    <p:tmPct val="10000"/>
                                  </p:iterate>
                                  <p:childTnLst>
                                    <p:set>
                                      <p:cBhvr>
                                        <p:cTn id="21" dur="1" fill="hold">
                                          <p:stCondLst>
                                            <p:cond delay="0"/>
                                          </p:stCondLst>
                                        </p:cTn>
                                        <p:tgtEl>
                                          <p:spTgt spid="48"/>
                                        </p:tgtEl>
                                        <p:attrNameLst>
                                          <p:attrName>style.visibility</p:attrName>
                                        </p:attrNameLst>
                                      </p:cBhvr>
                                      <p:to>
                                        <p:strVal val="visible"/>
                                      </p:to>
                                    </p:set>
                                    <p:anim calcmode="lin" valueType="num">
                                      <p:cBhvr>
                                        <p:cTn id="22" dur="500" fill="hold"/>
                                        <p:tgtEl>
                                          <p:spTgt spid="48"/>
                                        </p:tgtEl>
                                        <p:attrNameLst>
                                          <p:attrName>ppt_w</p:attrName>
                                        </p:attrNameLst>
                                      </p:cBhvr>
                                      <p:tavLst>
                                        <p:tav tm="0">
                                          <p:val>
                                            <p:strVal val="4*#ppt_w"/>
                                          </p:val>
                                        </p:tav>
                                        <p:tav tm="100000">
                                          <p:val>
                                            <p:strVal val="#ppt_w"/>
                                          </p:val>
                                        </p:tav>
                                      </p:tavLst>
                                    </p:anim>
                                    <p:anim calcmode="lin" valueType="num">
                                      <p:cBhvr>
                                        <p:cTn id="23" dur="500" fill="hold"/>
                                        <p:tgtEl>
                                          <p:spTgt spid="48"/>
                                        </p:tgtEl>
                                        <p:attrNameLst>
                                          <p:attrName>ppt_h</p:attrName>
                                        </p:attrNameLst>
                                      </p:cBhvr>
                                      <p:tavLst>
                                        <p:tav tm="0">
                                          <p:val>
                                            <p:strVal val="4*#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23" presetClass="entr" presetSubtype="272" fill="hold" nodeType="click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500" fill="hold"/>
                                        <p:tgtEl>
                                          <p:spTgt spid="49"/>
                                        </p:tgtEl>
                                        <p:attrNameLst>
                                          <p:attrName>ppt_w</p:attrName>
                                        </p:attrNameLst>
                                      </p:cBhvr>
                                      <p:tavLst>
                                        <p:tav tm="0">
                                          <p:val>
                                            <p:strVal val="2/3*#ppt_w"/>
                                          </p:val>
                                        </p:tav>
                                        <p:tav tm="100000">
                                          <p:val>
                                            <p:strVal val="#ppt_w"/>
                                          </p:val>
                                        </p:tav>
                                      </p:tavLst>
                                    </p:anim>
                                    <p:anim calcmode="lin" valueType="num">
                                      <p:cBhvr>
                                        <p:cTn id="29" dur="500" fill="hold"/>
                                        <p:tgtEl>
                                          <p:spTgt spid="49"/>
                                        </p:tgtEl>
                                        <p:attrNameLst>
                                          <p:attrName>ppt_h</p:attrName>
                                        </p:attrNameLst>
                                      </p:cBhvr>
                                      <p:tavLst>
                                        <p:tav tm="0">
                                          <p:val>
                                            <p:strVal val="2/3*#ppt_h"/>
                                          </p:val>
                                        </p:tav>
                                        <p:tav tm="100000">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69"/>
                                        </p:tgtEl>
                                        <p:attrNameLst>
                                          <p:attrName>style.visibility</p:attrName>
                                        </p:attrNameLst>
                                      </p:cBhvr>
                                      <p:to>
                                        <p:strVal val="visible"/>
                                      </p:to>
                                    </p:set>
                                    <p:animEffect transition="in" filter="fade">
                                      <p:cBhvr>
                                        <p:cTn id="34" dur="1000"/>
                                        <p:tgtEl>
                                          <p:spTgt spid="69"/>
                                        </p:tgtEl>
                                      </p:cBhvr>
                                    </p:animEffect>
                                    <p:anim calcmode="lin" valueType="num">
                                      <p:cBhvr>
                                        <p:cTn id="35" dur="1000" fill="hold"/>
                                        <p:tgtEl>
                                          <p:spTgt spid="69"/>
                                        </p:tgtEl>
                                        <p:attrNameLst>
                                          <p:attrName>ppt_x</p:attrName>
                                        </p:attrNameLst>
                                      </p:cBhvr>
                                      <p:tavLst>
                                        <p:tav tm="0">
                                          <p:val>
                                            <p:strVal val="#ppt_x"/>
                                          </p:val>
                                        </p:tav>
                                        <p:tav tm="100000">
                                          <p:val>
                                            <p:strVal val="#ppt_x"/>
                                          </p:val>
                                        </p:tav>
                                      </p:tavLst>
                                    </p:anim>
                                    <p:anim calcmode="lin" valueType="num">
                                      <p:cBhvr>
                                        <p:cTn id="36" dur="1000" fill="hold"/>
                                        <p:tgtEl>
                                          <p:spTgt spid="69"/>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1000"/>
                                        <p:tgtEl>
                                          <p:spTgt spid="73"/>
                                        </p:tgtEl>
                                      </p:cBhvr>
                                    </p:animEffect>
                                    <p:anim calcmode="lin" valueType="num">
                                      <p:cBhvr>
                                        <p:cTn id="40" dur="1000" fill="hold"/>
                                        <p:tgtEl>
                                          <p:spTgt spid="73"/>
                                        </p:tgtEl>
                                        <p:attrNameLst>
                                          <p:attrName>ppt_x</p:attrName>
                                        </p:attrNameLst>
                                      </p:cBhvr>
                                      <p:tavLst>
                                        <p:tav tm="0">
                                          <p:val>
                                            <p:strVal val="#ppt_x"/>
                                          </p:val>
                                        </p:tav>
                                        <p:tav tm="100000">
                                          <p:val>
                                            <p:strVal val="#ppt_x"/>
                                          </p:val>
                                        </p:tav>
                                      </p:tavLst>
                                    </p:anim>
                                    <p:anim calcmode="lin" valueType="num">
                                      <p:cBhvr>
                                        <p:cTn id="41"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6" presetClass="entr" presetSubtype="37" fill="hold" grpId="0" nodeType="clickEffect">
                                  <p:stCondLst>
                                    <p:cond delay="0"/>
                                  </p:stCondLst>
                                  <p:childTnLst>
                                    <p:set>
                                      <p:cBhvr>
                                        <p:cTn id="45" dur="1" fill="hold">
                                          <p:stCondLst>
                                            <p:cond delay="0"/>
                                          </p:stCondLst>
                                        </p:cTn>
                                        <p:tgtEl>
                                          <p:spTgt spid="77"/>
                                        </p:tgtEl>
                                        <p:attrNameLst>
                                          <p:attrName>style.visibility</p:attrName>
                                        </p:attrNameLst>
                                      </p:cBhvr>
                                      <p:to>
                                        <p:strVal val="visible"/>
                                      </p:to>
                                    </p:set>
                                    <p:animEffect transition="in" filter="barn(outVertical)">
                                      <p:cBhvr>
                                        <p:cTn id="46" dur="500"/>
                                        <p:tgtEl>
                                          <p:spTgt spid="77"/>
                                        </p:tgtEl>
                                      </p:cBhvr>
                                    </p:animEffect>
                                  </p:childTnLst>
                                </p:cTn>
                              </p:par>
                            </p:childTnLst>
                          </p:cTn>
                        </p:par>
                      </p:childTnLst>
                    </p:cTn>
                  </p:par>
                  <p:par>
                    <p:cTn id="47" fill="hold">
                      <p:stCondLst>
                        <p:cond delay="indefinite"/>
                      </p:stCondLst>
                      <p:childTnLst>
                        <p:par>
                          <p:cTn id="48" fill="hold">
                            <p:stCondLst>
                              <p:cond delay="0"/>
                            </p:stCondLst>
                            <p:childTnLst>
                              <p:par>
                                <p:cTn id="49" presetID="23" presetClass="entr" presetSubtype="272" fill="hold" nodeType="clickEffect">
                                  <p:stCondLst>
                                    <p:cond delay="0"/>
                                  </p:stCondLst>
                                  <p:childTnLst>
                                    <p:set>
                                      <p:cBhvr>
                                        <p:cTn id="50" dur="1" fill="hold">
                                          <p:stCondLst>
                                            <p:cond delay="0"/>
                                          </p:stCondLst>
                                        </p:cTn>
                                        <p:tgtEl>
                                          <p:spTgt spid="54"/>
                                        </p:tgtEl>
                                        <p:attrNameLst>
                                          <p:attrName>style.visibility</p:attrName>
                                        </p:attrNameLst>
                                      </p:cBhvr>
                                      <p:to>
                                        <p:strVal val="visible"/>
                                      </p:to>
                                    </p:set>
                                    <p:anim calcmode="lin" valueType="num">
                                      <p:cBhvr>
                                        <p:cTn id="51" dur="500" fill="hold"/>
                                        <p:tgtEl>
                                          <p:spTgt spid="54"/>
                                        </p:tgtEl>
                                        <p:attrNameLst>
                                          <p:attrName>ppt_w</p:attrName>
                                        </p:attrNameLst>
                                      </p:cBhvr>
                                      <p:tavLst>
                                        <p:tav tm="0">
                                          <p:val>
                                            <p:strVal val="2/3*#ppt_w"/>
                                          </p:val>
                                        </p:tav>
                                        <p:tav tm="100000">
                                          <p:val>
                                            <p:strVal val="#ppt_w"/>
                                          </p:val>
                                        </p:tav>
                                      </p:tavLst>
                                    </p:anim>
                                    <p:anim calcmode="lin" valueType="num">
                                      <p:cBhvr>
                                        <p:cTn id="52" dur="500" fill="hold"/>
                                        <p:tgtEl>
                                          <p:spTgt spid="54"/>
                                        </p:tgtEl>
                                        <p:attrNameLst>
                                          <p:attrName>ppt_h</p:attrName>
                                        </p:attrNameLst>
                                      </p:cBhvr>
                                      <p:tavLst>
                                        <p:tav tm="0">
                                          <p:val>
                                            <p:strVal val="2/3*#ppt_h"/>
                                          </p:val>
                                        </p:tav>
                                        <p:tav tm="100000">
                                          <p:val>
                                            <p:strVal val="#ppt_h"/>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70"/>
                                        </p:tgtEl>
                                        <p:attrNameLst>
                                          <p:attrName>style.visibility</p:attrName>
                                        </p:attrNameLst>
                                      </p:cBhvr>
                                      <p:to>
                                        <p:strVal val="visible"/>
                                      </p:to>
                                    </p:set>
                                    <p:animEffect transition="in" filter="fade">
                                      <p:cBhvr>
                                        <p:cTn id="57" dur="1000"/>
                                        <p:tgtEl>
                                          <p:spTgt spid="70"/>
                                        </p:tgtEl>
                                      </p:cBhvr>
                                    </p:animEffect>
                                    <p:anim calcmode="lin" valueType="num">
                                      <p:cBhvr>
                                        <p:cTn id="58" dur="1000" fill="hold"/>
                                        <p:tgtEl>
                                          <p:spTgt spid="70"/>
                                        </p:tgtEl>
                                        <p:attrNameLst>
                                          <p:attrName>ppt_x</p:attrName>
                                        </p:attrNameLst>
                                      </p:cBhvr>
                                      <p:tavLst>
                                        <p:tav tm="0">
                                          <p:val>
                                            <p:strVal val="#ppt_x"/>
                                          </p:val>
                                        </p:tav>
                                        <p:tav tm="100000">
                                          <p:val>
                                            <p:strVal val="#ppt_x"/>
                                          </p:val>
                                        </p:tav>
                                      </p:tavLst>
                                    </p:anim>
                                    <p:anim calcmode="lin" valueType="num">
                                      <p:cBhvr>
                                        <p:cTn id="59" dur="1000" fill="hold"/>
                                        <p:tgtEl>
                                          <p:spTgt spid="7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74"/>
                                        </p:tgtEl>
                                        <p:attrNameLst>
                                          <p:attrName>style.visibility</p:attrName>
                                        </p:attrNameLst>
                                      </p:cBhvr>
                                      <p:to>
                                        <p:strVal val="visible"/>
                                      </p:to>
                                    </p:set>
                                    <p:animEffect transition="in" filter="fade">
                                      <p:cBhvr>
                                        <p:cTn id="62" dur="1000"/>
                                        <p:tgtEl>
                                          <p:spTgt spid="74"/>
                                        </p:tgtEl>
                                      </p:cBhvr>
                                    </p:animEffect>
                                    <p:anim calcmode="lin" valueType="num">
                                      <p:cBhvr>
                                        <p:cTn id="63" dur="1000" fill="hold"/>
                                        <p:tgtEl>
                                          <p:spTgt spid="74"/>
                                        </p:tgtEl>
                                        <p:attrNameLst>
                                          <p:attrName>ppt_x</p:attrName>
                                        </p:attrNameLst>
                                      </p:cBhvr>
                                      <p:tavLst>
                                        <p:tav tm="0">
                                          <p:val>
                                            <p:strVal val="#ppt_x"/>
                                          </p:val>
                                        </p:tav>
                                        <p:tav tm="100000">
                                          <p:val>
                                            <p:strVal val="#ppt_x"/>
                                          </p:val>
                                        </p:tav>
                                      </p:tavLst>
                                    </p:anim>
                                    <p:anim calcmode="lin" valueType="num">
                                      <p:cBhvr>
                                        <p:cTn id="64"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6" presetClass="entr" presetSubtype="37" fill="hold" grpId="0" nodeType="clickEffect">
                                  <p:stCondLst>
                                    <p:cond delay="0"/>
                                  </p:stCondLst>
                                  <p:childTnLst>
                                    <p:set>
                                      <p:cBhvr>
                                        <p:cTn id="68" dur="1" fill="hold">
                                          <p:stCondLst>
                                            <p:cond delay="0"/>
                                          </p:stCondLst>
                                        </p:cTn>
                                        <p:tgtEl>
                                          <p:spTgt spid="78"/>
                                        </p:tgtEl>
                                        <p:attrNameLst>
                                          <p:attrName>style.visibility</p:attrName>
                                        </p:attrNameLst>
                                      </p:cBhvr>
                                      <p:to>
                                        <p:strVal val="visible"/>
                                      </p:to>
                                    </p:set>
                                    <p:animEffect transition="in" filter="barn(outVertical)">
                                      <p:cBhvr>
                                        <p:cTn id="69" dur="500"/>
                                        <p:tgtEl>
                                          <p:spTgt spid="78"/>
                                        </p:tgtEl>
                                      </p:cBhvr>
                                    </p:animEffect>
                                  </p:childTnLst>
                                </p:cTn>
                              </p:par>
                            </p:childTnLst>
                          </p:cTn>
                        </p:par>
                      </p:childTnLst>
                    </p:cTn>
                  </p:par>
                  <p:par>
                    <p:cTn id="70" fill="hold">
                      <p:stCondLst>
                        <p:cond delay="indefinite"/>
                      </p:stCondLst>
                      <p:childTnLst>
                        <p:par>
                          <p:cTn id="71" fill="hold">
                            <p:stCondLst>
                              <p:cond delay="0"/>
                            </p:stCondLst>
                            <p:childTnLst>
                              <p:par>
                                <p:cTn id="72" presetID="23" presetClass="entr" presetSubtype="272" fill="hold" nodeType="click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p:cTn id="74" dur="500" fill="hold"/>
                                        <p:tgtEl>
                                          <p:spTgt spid="59"/>
                                        </p:tgtEl>
                                        <p:attrNameLst>
                                          <p:attrName>ppt_w</p:attrName>
                                        </p:attrNameLst>
                                      </p:cBhvr>
                                      <p:tavLst>
                                        <p:tav tm="0">
                                          <p:val>
                                            <p:strVal val="2/3*#ppt_w"/>
                                          </p:val>
                                        </p:tav>
                                        <p:tav tm="100000">
                                          <p:val>
                                            <p:strVal val="#ppt_w"/>
                                          </p:val>
                                        </p:tav>
                                      </p:tavLst>
                                    </p:anim>
                                    <p:anim calcmode="lin" valueType="num">
                                      <p:cBhvr>
                                        <p:cTn id="75" dur="500" fill="hold"/>
                                        <p:tgtEl>
                                          <p:spTgt spid="59"/>
                                        </p:tgtEl>
                                        <p:attrNameLst>
                                          <p:attrName>ppt_h</p:attrName>
                                        </p:attrNameLst>
                                      </p:cBhvr>
                                      <p:tavLst>
                                        <p:tav tm="0">
                                          <p:val>
                                            <p:strVal val="2/3*#ppt_h"/>
                                          </p:val>
                                        </p:tav>
                                        <p:tav tm="100000">
                                          <p:val>
                                            <p:strVal val="#ppt_h"/>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71"/>
                                        </p:tgtEl>
                                        <p:attrNameLst>
                                          <p:attrName>style.visibility</p:attrName>
                                        </p:attrNameLst>
                                      </p:cBhvr>
                                      <p:to>
                                        <p:strVal val="visible"/>
                                      </p:to>
                                    </p:set>
                                    <p:animEffect transition="in" filter="fade">
                                      <p:cBhvr>
                                        <p:cTn id="80" dur="1000"/>
                                        <p:tgtEl>
                                          <p:spTgt spid="71"/>
                                        </p:tgtEl>
                                      </p:cBhvr>
                                    </p:animEffect>
                                    <p:anim calcmode="lin" valueType="num">
                                      <p:cBhvr>
                                        <p:cTn id="81" dur="1000" fill="hold"/>
                                        <p:tgtEl>
                                          <p:spTgt spid="71"/>
                                        </p:tgtEl>
                                        <p:attrNameLst>
                                          <p:attrName>ppt_x</p:attrName>
                                        </p:attrNameLst>
                                      </p:cBhvr>
                                      <p:tavLst>
                                        <p:tav tm="0">
                                          <p:val>
                                            <p:strVal val="#ppt_x"/>
                                          </p:val>
                                        </p:tav>
                                        <p:tav tm="100000">
                                          <p:val>
                                            <p:strVal val="#ppt_x"/>
                                          </p:val>
                                        </p:tav>
                                      </p:tavLst>
                                    </p:anim>
                                    <p:anim calcmode="lin" valueType="num">
                                      <p:cBhvr>
                                        <p:cTn id="82" dur="1000" fill="hold"/>
                                        <p:tgtEl>
                                          <p:spTgt spid="71"/>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75"/>
                                        </p:tgtEl>
                                        <p:attrNameLst>
                                          <p:attrName>style.visibility</p:attrName>
                                        </p:attrNameLst>
                                      </p:cBhvr>
                                      <p:to>
                                        <p:strVal val="visible"/>
                                      </p:to>
                                    </p:set>
                                    <p:animEffect transition="in" filter="fade">
                                      <p:cBhvr>
                                        <p:cTn id="85" dur="1000"/>
                                        <p:tgtEl>
                                          <p:spTgt spid="75"/>
                                        </p:tgtEl>
                                      </p:cBhvr>
                                    </p:animEffect>
                                    <p:anim calcmode="lin" valueType="num">
                                      <p:cBhvr>
                                        <p:cTn id="86" dur="1000" fill="hold"/>
                                        <p:tgtEl>
                                          <p:spTgt spid="75"/>
                                        </p:tgtEl>
                                        <p:attrNameLst>
                                          <p:attrName>ppt_x</p:attrName>
                                        </p:attrNameLst>
                                      </p:cBhvr>
                                      <p:tavLst>
                                        <p:tav tm="0">
                                          <p:val>
                                            <p:strVal val="#ppt_x"/>
                                          </p:val>
                                        </p:tav>
                                        <p:tav tm="100000">
                                          <p:val>
                                            <p:strVal val="#ppt_x"/>
                                          </p:val>
                                        </p:tav>
                                      </p:tavLst>
                                    </p:anim>
                                    <p:anim calcmode="lin" valueType="num">
                                      <p:cBhvr>
                                        <p:cTn id="87"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16" presetClass="entr" presetSubtype="37" fill="hold" grpId="0" nodeType="clickEffect">
                                  <p:stCondLst>
                                    <p:cond delay="0"/>
                                  </p:stCondLst>
                                  <p:childTnLst>
                                    <p:set>
                                      <p:cBhvr>
                                        <p:cTn id="91" dur="1" fill="hold">
                                          <p:stCondLst>
                                            <p:cond delay="0"/>
                                          </p:stCondLst>
                                        </p:cTn>
                                        <p:tgtEl>
                                          <p:spTgt spid="79"/>
                                        </p:tgtEl>
                                        <p:attrNameLst>
                                          <p:attrName>style.visibility</p:attrName>
                                        </p:attrNameLst>
                                      </p:cBhvr>
                                      <p:to>
                                        <p:strVal val="visible"/>
                                      </p:to>
                                    </p:set>
                                    <p:animEffect transition="in" filter="barn(outVertical)">
                                      <p:cBhvr>
                                        <p:cTn id="92" dur="500"/>
                                        <p:tgtEl>
                                          <p:spTgt spid="79"/>
                                        </p:tgtEl>
                                      </p:cBhvr>
                                    </p:animEffect>
                                  </p:childTnLst>
                                </p:cTn>
                              </p:par>
                            </p:childTnLst>
                          </p:cTn>
                        </p:par>
                      </p:childTnLst>
                    </p:cTn>
                  </p:par>
                  <p:par>
                    <p:cTn id="93" fill="hold">
                      <p:stCondLst>
                        <p:cond delay="indefinite"/>
                      </p:stCondLst>
                      <p:childTnLst>
                        <p:par>
                          <p:cTn id="94" fill="hold">
                            <p:stCondLst>
                              <p:cond delay="0"/>
                            </p:stCondLst>
                            <p:childTnLst>
                              <p:par>
                                <p:cTn id="95" presetID="23" presetClass="entr" presetSubtype="272" fill="hold" nodeType="clickEffect">
                                  <p:stCondLst>
                                    <p:cond delay="0"/>
                                  </p:stCondLst>
                                  <p:childTnLst>
                                    <p:set>
                                      <p:cBhvr>
                                        <p:cTn id="96" dur="1" fill="hold">
                                          <p:stCondLst>
                                            <p:cond delay="0"/>
                                          </p:stCondLst>
                                        </p:cTn>
                                        <p:tgtEl>
                                          <p:spTgt spid="64"/>
                                        </p:tgtEl>
                                        <p:attrNameLst>
                                          <p:attrName>style.visibility</p:attrName>
                                        </p:attrNameLst>
                                      </p:cBhvr>
                                      <p:to>
                                        <p:strVal val="visible"/>
                                      </p:to>
                                    </p:set>
                                    <p:anim calcmode="lin" valueType="num">
                                      <p:cBhvr>
                                        <p:cTn id="97" dur="500" fill="hold"/>
                                        <p:tgtEl>
                                          <p:spTgt spid="64"/>
                                        </p:tgtEl>
                                        <p:attrNameLst>
                                          <p:attrName>ppt_w</p:attrName>
                                        </p:attrNameLst>
                                      </p:cBhvr>
                                      <p:tavLst>
                                        <p:tav tm="0">
                                          <p:val>
                                            <p:strVal val="2/3*#ppt_w"/>
                                          </p:val>
                                        </p:tav>
                                        <p:tav tm="100000">
                                          <p:val>
                                            <p:strVal val="#ppt_w"/>
                                          </p:val>
                                        </p:tav>
                                      </p:tavLst>
                                    </p:anim>
                                    <p:anim calcmode="lin" valueType="num">
                                      <p:cBhvr>
                                        <p:cTn id="98" dur="500" fill="hold"/>
                                        <p:tgtEl>
                                          <p:spTgt spid="64"/>
                                        </p:tgtEl>
                                        <p:attrNameLst>
                                          <p:attrName>ppt_h</p:attrName>
                                        </p:attrNameLst>
                                      </p:cBhvr>
                                      <p:tavLst>
                                        <p:tav tm="0">
                                          <p:val>
                                            <p:strVal val="2/3*#ppt_h"/>
                                          </p:val>
                                        </p:tav>
                                        <p:tav tm="100000">
                                          <p:val>
                                            <p:strVal val="#ppt_h"/>
                                          </p:val>
                                        </p:tav>
                                      </p:tavLst>
                                    </p:anim>
                                  </p:childTnLst>
                                </p:cTn>
                              </p:par>
                            </p:childTnLst>
                          </p:cTn>
                        </p:par>
                      </p:childTnLst>
                    </p:cTn>
                  </p:par>
                  <p:par>
                    <p:cTn id="99" fill="hold">
                      <p:stCondLst>
                        <p:cond delay="indefinite"/>
                      </p:stCondLst>
                      <p:childTnLst>
                        <p:par>
                          <p:cTn id="100" fill="hold">
                            <p:stCondLst>
                              <p:cond delay="0"/>
                            </p:stCondLst>
                            <p:childTnLst>
                              <p:par>
                                <p:cTn id="101" presetID="42" presetClass="entr" presetSubtype="0" fill="hold" grpId="0" nodeType="clickEffect">
                                  <p:stCondLst>
                                    <p:cond delay="0"/>
                                  </p:stCondLst>
                                  <p:childTnLst>
                                    <p:set>
                                      <p:cBhvr>
                                        <p:cTn id="102" dur="1" fill="hold">
                                          <p:stCondLst>
                                            <p:cond delay="0"/>
                                          </p:stCondLst>
                                        </p:cTn>
                                        <p:tgtEl>
                                          <p:spTgt spid="72"/>
                                        </p:tgtEl>
                                        <p:attrNameLst>
                                          <p:attrName>style.visibility</p:attrName>
                                        </p:attrNameLst>
                                      </p:cBhvr>
                                      <p:to>
                                        <p:strVal val="visible"/>
                                      </p:to>
                                    </p:set>
                                    <p:animEffect transition="in" filter="fade">
                                      <p:cBhvr>
                                        <p:cTn id="103" dur="1000"/>
                                        <p:tgtEl>
                                          <p:spTgt spid="72"/>
                                        </p:tgtEl>
                                      </p:cBhvr>
                                    </p:animEffect>
                                    <p:anim calcmode="lin" valueType="num">
                                      <p:cBhvr>
                                        <p:cTn id="104" dur="1000" fill="hold"/>
                                        <p:tgtEl>
                                          <p:spTgt spid="72"/>
                                        </p:tgtEl>
                                        <p:attrNameLst>
                                          <p:attrName>ppt_x</p:attrName>
                                        </p:attrNameLst>
                                      </p:cBhvr>
                                      <p:tavLst>
                                        <p:tav tm="0">
                                          <p:val>
                                            <p:strVal val="#ppt_x"/>
                                          </p:val>
                                        </p:tav>
                                        <p:tav tm="100000">
                                          <p:val>
                                            <p:strVal val="#ppt_x"/>
                                          </p:val>
                                        </p:tav>
                                      </p:tavLst>
                                    </p:anim>
                                    <p:anim calcmode="lin" valueType="num">
                                      <p:cBhvr>
                                        <p:cTn id="105" dur="1000" fill="hold"/>
                                        <p:tgtEl>
                                          <p:spTgt spid="72"/>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1000"/>
                                        <p:tgtEl>
                                          <p:spTgt spid="76"/>
                                        </p:tgtEl>
                                      </p:cBhvr>
                                    </p:animEffect>
                                    <p:anim calcmode="lin" valueType="num">
                                      <p:cBhvr>
                                        <p:cTn id="109" dur="1000" fill="hold"/>
                                        <p:tgtEl>
                                          <p:spTgt spid="76"/>
                                        </p:tgtEl>
                                        <p:attrNameLst>
                                          <p:attrName>ppt_x</p:attrName>
                                        </p:attrNameLst>
                                      </p:cBhvr>
                                      <p:tavLst>
                                        <p:tav tm="0">
                                          <p:val>
                                            <p:strVal val="#ppt_x"/>
                                          </p:val>
                                        </p:tav>
                                        <p:tav tm="100000">
                                          <p:val>
                                            <p:strVal val="#ppt_x"/>
                                          </p:val>
                                        </p:tav>
                                      </p:tavLst>
                                    </p:anim>
                                    <p:anim calcmode="lin" valueType="num">
                                      <p:cBhvr>
                                        <p:cTn id="110"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16" presetClass="entr" presetSubtype="37" fill="hold" grpId="0" nodeType="clickEffect">
                                  <p:stCondLst>
                                    <p:cond delay="0"/>
                                  </p:stCondLst>
                                  <p:childTnLst>
                                    <p:set>
                                      <p:cBhvr>
                                        <p:cTn id="114" dur="1" fill="hold">
                                          <p:stCondLst>
                                            <p:cond delay="0"/>
                                          </p:stCondLst>
                                        </p:cTn>
                                        <p:tgtEl>
                                          <p:spTgt spid="80"/>
                                        </p:tgtEl>
                                        <p:attrNameLst>
                                          <p:attrName>style.visibility</p:attrName>
                                        </p:attrNameLst>
                                      </p:cBhvr>
                                      <p:to>
                                        <p:strVal val="visible"/>
                                      </p:to>
                                    </p:set>
                                    <p:animEffect transition="in" filter="barn(outVertical)">
                                      <p:cBhvr>
                                        <p:cTn id="115"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8" grpId="0"/>
      <p:bldP spid="69" grpId="0"/>
      <p:bldP spid="70" grpId="0"/>
      <p:bldP spid="71" grpId="0"/>
      <p:bldP spid="72" grpId="0"/>
      <p:bldP spid="73" grpId="0"/>
      <p:bldP spid="74" grpId="0"/>
      <p:bldP spid="75" grpId="0"/>
      <p:bldP spid="76" grpId="0"/>
      <p:bldP spid="77" grpId="0" animBg="1"/>
      <p:bldP spid="78" grpId="0" animBg="1"/>
      <p:bldP spid="79" grpId="0" animBg="1"/>
      <p:bldP spid="8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1305B53C-0C14-4CA9-8755-FDF038E4340A}"/>
              </a:ext>
            </a:extLst>
          </p:cNvPr>
          <p:cNvGrpSpPr/>
          <p:nvPr/>
        </p:nvGrpSpPr>
        <p:grpSpPr>
          <a:xfrm>
            <a:off x="4035746" y="1564688"/>
            <a:ext cx="4120508" cy="4120505"/>
            <a:chOff x="4035746" y="1564688"/>
            <a:chExt cx="4120508" cy="4120505"/>
          </a:xfrm>
        </p:grpSpPr>
        <p:sp>
          <p:nvSpPr>
            <p:cNvPr id="2" name="椭圆 1">
              <a:extLst>
                <a:ext uri="{FF2B5EF4-FFF2-40B4-BE49-F238E27FC236}">
                  <a16:creationId xmlns:a16="http://schemas.microsoft.com/office/drawing/2014/main" id="{A1E1053D-4E62-4040-9B4D-B31A6114749E}"/>
                </a:ext>
              </a:extLst>
            </p:cNvPr>
            <p:cNvSpPr/>
            <p:nvPr/>
          </p:nvSpPr>
          <p:spPr>
            <a:xfrm>
              <a:off x="4035746" y="1564688"/>
              <a:ext cx="4120508" cy="4120505"/>
            </a:xfrm>
            <a:prstGeom prst="ellipse">
              <a:avLst/>
            </a:prstGeom>
            <a:gradFill>
              <a:gsLst>
                <a:gs pos="67000">
                  <a:srgbClr val="155371">
                    <a:alpha val="45000"/>
                  </a:srgbClr>
                </a:gs>
                <a:gs pos="90000">
                  <a:srgbClr val="165878">
                    <a:alpha val="0"/>
                  </a:srgbClr>
                </a:gs>
                <a:gs pos="18000">
                  <a:srgbClr val="16587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aphicFrame>
          <p:nvGraphicFramePr>
            <p:cNvPr id="3" name="图表 2">
              <a:extLst>
                <a:ext uri="{FF2B5EF4-FFF2-40B4-BE49-F238E27FC236}">
                  <a16:creationId xmlns:a16="http://schemas.microsoft.com/office/drawing/2014/main" id="{F56730F2-C5B3-4ADB-B78A-79951BA54FC5}"/>
                </a:ext>
              </a:extLst>
            </p:cNvPr>
            <p:cNvGraphicFramePr/>
            <p:nvPr>
              <p:extLst>
                <p:ext uri="{D42A27DB-BD31-4B8C-83A1-F6EECF244321}">
                  <p14:modId xmlns:p14="http://schemas.microsoft.com/office/powerpoint/2010/main" val="207574639"/>
                </p:ext>
              </p:extLst>
            </p:nvPr>
          </p:nvGraphicFramePr>
          <p:xfrm>
            <a:off x="4453842" y="2240467"/>
            <a:ext cx="3284315" cy="2010153"/>
          </p:xfrm>
          <a:graphic>
            <a:graphicData uri="http://schemas.openxmlformats.org/drawingml/2006/chart">
              <c:chart xmlns:c="http://schemas.openxmlformats.org/drawingml/2006/chart" xmlns:r="http://schemas.openxmlformats.org/officeDocument/2006/relationships" r:id="rId4"/>
            </a:graphicData>
          </a:graphic>
        </p:graphicFrame>
        <p:sp>
          <p:nvSpPr>
            <p:cNvPr id="5" name="文本框 4">
              <a:extLst>
                <a:ext uri="{FF2B5EF4-FFF2-40B4-BE49-F238E27FC236}">
                  <a16:creationId xmlns:a16="http://schemas.microsoft.com/office/drawing/2014/main" id="{9249C600-238D-4607-9AF3-45B146A0B46E}"/>
                </a:ext>
              </a:extLst>
            </p:cNvPr>
            <p:cNvSpPr txBox="1"/>
            <p:nvPr/>
          </p:nvSpPr>
          <p:spPr>
            <a:xfrm>
              <a:off x="4478015" y="4297381"/>
              <a:ext cx="3235970" cy="417358"/>
            </a:xfrm>
            <a:prstGeom prst="rect">
              <a:avLst/>
            </a:prstGeom>
            <a:noFill/>
          </p:spPr>
          <p:txBody>
            <a:bodyPr wrap="square" rtlCol="0">
              <a:spAutoFit/>
            </a:bodyPr>
            <a:lstStyle/>
            <a:p>
              <a:pPr algn="ctr">
                <a:lnSpc>
                  <a:spcPct val="130000"/>
                </a:lnSpc>
              </a:pPr>
              <a:r>
                <a:rPr lang="zh-CN" altLang="en-US" spc="300" dirty="0">
                  <a:solidFill>
                    <a:schemeClr val="tx1">
                      <a:lumMod val="85000"/>
                      <a:lumOff val="15000"/>
                    </a:schemeClr>
                  </a:solidFill>
                  <a:cs typeface="+mn-ea"/>
                  <a:sym typeface="+mn-lt"/>
                </a:rPr>
                <a:t>单击此处添加内容</a:t>
              </a:r>
              <a:endParaRPr lang="en-US" altLang="zh-CN" spc="300" dirty="0">
                <a:solidFill>
                  <a:schemeClr val="tx1">
                    <a:lumMod val="85000"/>
                    <a:lumOff val="15000"/>
                  </a:schemeClr>
                </a:solidFill>
                <a:cs typeface="+mn-ea"/>
                <a:sym typeface="+mn-lt"/>
              </a:endParaRPr>
            </a:p>
          </p:txBody>
        </p:sp>
      </p:grpSp>
      <p:grpSp>
        <p:nvGrpSpPr>
          <p:cNvPr id="21" name="组合 20">
            <a:extLst>
              <a:ext uri="{FF2B5EF4-FFF2-40B4-BE49-F238E27FC236}">
                <a16:creationId xmlns:a16="http://schemas.microsoft.com/office/drawing/2014/main" id="{9FE3F8A5-AC2B-4A76-8D9C-7432ADFE2628}"/>
              </a:ext>
            </a:extLst>
          </p:cNvPr>
          <p:cNvGrpSpPr/>
          <p:nvPr/>
        </p:nvGrpSpPr>
        <p:grpSpPr>
          <a:xfrm>
            <a:off x="1055721" y="2503573"/>
            <a:ext cx="2242738" cy="2242735"/>
            <a:chOff x="1055721" y="2503573"/>
            <a:chExt cx="2242738" cy="2242735"/>
          </a:xfrm>
        </p:grpSpPr>
        <p:sp>
          <p:nvSpPr>
            <p:cNvPr id="6" name="椭圆 5">
              <a:extLst>
                <a:ext uri="{FF2B5EF4-FFF2-40B4-BE49-F238E27FC236}">
                  <a16:creationId xmlns:a16="http://schemas.microsoft.com/office/drawing/2014/main" id="{DFCA3083-3AF6-4322-A61B-2C1381307015}"/>
                </a:ext>
              </a:extLst>
            </p:cNvPr>
            <p:cNvSpPr/>
            <p:nvPr/>
          </p:nvSpPr>
          <p:spPr>
            <a:xfrm>
              <a:off x="1055721" y="2503573"/>
              <a:ext cx="2242738" cy="2242735"/>
            </a:xfrm>
            <a:prstGeom prst="ellipse">
              <a:avLst/>
            </a:prstGeom>
            <a:gradFill>
              <a:gsLst>
                <a:gs pos="67000">
                  <a:srgbClr val="155371">
                    <a:alpha val="45000"/>
                  </a:srgbClr>
                </a:gs>
                <a:gs pos="90000">
                  <a:srgbClr val="165878">
                    <a:alpha val="0"/>
                  </a:srgbClr>
                </a:gs>
                <a:gs pos="18000">
                  <a:srgbClr val="16587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id="{9D11C665-4B99-4CD3-AE12-E8BD5A306C51}"/>
                </a:ext>
              </a:extLst>
            </p:cNvPr>
            <p:cNvSpPr txBox="1"/>
            <p:nvPr/>
          </p:nvSpPr>
          <p:spPr>
            <a:xfrm>
              <a:off x="1469731" y="3024776"/>
              <a:ext cx="1414718" cy="1200329"/>
            </a:xfrm>
            <a:prstGeom prst="rect">
              <a:avLst/>
            </a:prstGeom>
            <a:noFill/>
          </p:spPr>
          <p:txBody>
            <a:bodyPr wrap="square" rtlCol="0">
              <a:spAutoFit/>
            </a:bodyPr>
            <a:lstStyle/>
            <a:p>
              <a:pPr algn="ctr"/>
              <a:r>
                <a:rPr lang="zh-CN" altLang="en-US" sz="3600" dirty="0">
                  <a:solidFill>
                    <a:schemeClr val="bg1"/>
                  </a:solidFill>
                  <a:effectLst>
                    <a:outerShdw blurRad="12700" dist="25400" dir="2700000" algn="tl">
                      <a:srgbClr val="000000">
                        <a:alpha val="60000"/>
                      </a:srgbClr>
                    </a:outerShdw>
                  </a:effectLst>
                  <a:cs typeface="+mn-ea"/>
                  <a:sym typeface="+mn-lt"/>
                </a:rPr>
                <a:t>添加标题</a:t>
              </a:r>
            </a:p>
          </p:txBody>
        </p:sp>
      </p:grpSp>
      <p:sp>
        <p:nvSpPr>
          <p:cNvPr id="8" name="椭圆 7">
            <a:extLst>
              <a:ext uri="{FF2B5EF4-FFF2-40B4-BE49-F238E27FC236}">
                <a16:creationId xmlns:a16="http://schemas.microsoft.com/office/drawing/2014/main" id="{49218DC9-E7D6-4214-94F8-9C92B2CB19C7}"/>
              </a:ext>
            </a:extLst>
          </p:cNvPr>
          <p:cNvSpPr/>
          <p:nvPr/>
        </p:nvSpPr>
        <p:spPr>
          <a:xfrm rot="5400000">
            <a:off x="3490701" y="3448539"/>
            <a:ext cx="352803" cy="352803"/>
          </a:xfrm>
          <a:prstGeom prst="ellipse">
            <a:avLst/>
          </a:prstGeom>
          <a:gradFill>
            <a:gsLst>
              <a:gs pos="67000">
                <a:srgbClr val="155371">
                  <a:alpha val="45000"/>
                </a:srgbClr>
              </a:gs>
              <a:gs pos="90000">
                <a:srgbClr val="165878">
                  <a:alpha val="0"/>
                </a:srgbClr>
              </a:gs>
              <a:gs pos="18000">
                <a:srgbClr val="16587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椭圆 8">
            <a:extLst>
              <a:ext uri="{FF2B5EF4-FFF2-40B4-BE49-F238E27FC236}">
                <a16:creationId xmlns:a16="http://schemas.microsoft.com/office/drawing/2014/main" id="{51D76A0C-0035-45ED-B272-2FAF2E610249}"/>
              </a:ext>
            </a:extLst>
          </p:cNvPr>
          <p:cNvSpPr/>
          <p:nvPr/>
        </p:nvSpPr>
        <p:spPr>
          <a:xfrm rot="16200000">
            <a:off x="8348496" y="3448539"/>
            <a:ext cx="352803" cy="352803"/>
          </a:xfrm>
          <a:prstGeom prst="ellipse">
            <a:avLst/>
          </a:prstGeom>
          <a:gradFill>
            <a:gsLst>
              <a:gs pos="67000">
                <a:srgbClr val="155371">
                  <a:alpha val="45000"/>
                </a:srgbClr>
              </a:gs>
              <a:gs pos="90000">
                <a:srgbClr val="165878">
                  <a:alpha val="0"/>
                </a:srgbClr>
              </a:gs>
              <a:gs pos="18000">
                <a:srgbClr val="16587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2" name="组合 21">
            <a:extLst>
              <a:ext uri="{FF2B5EF4-FFF2-40B4-BE49-F238E27FC236}">
                <a16:creationId xmlns:a16="http://schemas.microsoft.com/office/drawing/2014/main" id="{A3387CDF-8E6A-4975-85F2-7EF4970CF34D}"/>
              </a:ext>
            </a:extLst>
          </p:cNvPr>
          <p:cNvGrpSpPr/>
          <p:nvPr/>
        </p:nvGrpSpPr>
        <p:grpSpPr>
          <a:xfrm>
            <a:off x="8893541" y="2503573"/>
            <a:ext cx="2242738" cy="2242735"/>
            <a:chOff x="8893541" y="2503573"/>
            <a:chExt cx="2242738" cy="2242735"/>
          </a:xfrm>
        </p:grpSpPr>
        <p:sp>
          <p:nvSpPr>
            <p:cNvPr id="4" name="椭圆 3">
              <a:extLst>
                <a:ext uri="{FF2B5EF4-FFF2-40B4-BE49-F238E27FC236}">
                  <a16:creationId xmlns:a16="http://schemas.microsoft.com/office/drawing/2014/main" id="{0D68CC0D-05D1-4E56-A615-731854E59BCA}"/>
                </a:ext>
              </a:extLst>
            </p:cNvPr>
            <p:cNvSpPr/>
            <p:nvPr/>
          </p:nvSpPr>
          <p:spPr>
            <a:xfrm>
              <a:off x="8893541" y="2503573"/>
              <a:ext cx="2242738" cy="2242735"/>
            </a:xfrm>
            <a:prstGeom prst="ellipse">
              <a:avLst/>
            </a:prstGeom>
            <a:gradFill>
              <a:gsLst>
                <a:gs pos="67000">
                  <a:srgbClr val="155371">
                    <a:alpha val="45000"/>
                  </a:srgbClr>
                </a:gs>
                <a:gs pos="90000">
                  <a:srgbClr val="165878">
                    <a:alpha val="0"/>
                  </a:srgbClr>
                </a:gs>
                <a:gs pos="18000">
                  <a:srgbClr val="16587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a:extLst>
                <a:ext uri="{FF2B5EF4-FFF2-40B4-BE49-F238E27FC236}">
                  <a16:creationId xmlns:a16="http://schemas.microsoft.com/office/drawing/2014/main" id="{03D9BA17-3EC5-4AAC-9E7E-A79A2C2C9B0C}"/>
                </a:ext>
              </a:extLst>
            </p:cNvPr>
            <p:cNvSpPr txBox="1"/>
            <p:nvPr/>
          </p:nvSpPr>
          <p:spPr>
            <a:xfrm>
              <a:off x="9307551" y="3024776"/>
              <a:ext cx="1414718" cy="1200329"/>
            </a:xfrm>
            <a:prstGeom prst="rect">
              <a:avLst/>
            </a:prstGeom>
            <a:noFill/>
          </p:spPr>
          <p:txBody>
            <a:bodyPr wrap="square" rtlCol="0">
              <a:spAutoFit/>
            </a:bodyPr>
            <a:lstStyle/>
            <a:p>
              <a:pPr algn="ctr"/>
              <a:r>
                <a:rPr lang="zh-CN" altLang="en-US" sz="3600" dirty="0">
                  <a:solidFill>
                    <a:schemeClr val="bg1"/>
                  </a:solidFill>
                  <a:effectLst>
                    <a:outerShdw blurRad="12700" dist="25400" dir="2700000" algn="tl">
                      <a:srgbClr val="000000">
                        <a:alpha val="60000"/>
                      </a:srgbClr>
                    </a:outerShdw>
                  </a:effectLst>
                  <a:cs typeface="+mn-ea"/>
                  <a:sym typeface="+mn-lt"/>
                </a:rPr>
                <a:t>添加标题</a:t>
              </a:r>
            </a:p>
          </p:txBody>
        </p:sp>
      </p:grpSp>
      <p:sp>
        <p:nvSpPr>
          <p:cNvPr id="16" name="文本框 15">
            <a:extLst>
              <a:ext uri="{FF2B5EF4-FFF2-40B4-BE49-F238E27FC236}">
                <a16:creationId xmlns:a16="http://schemas.microsoft.com/office/drawing/2014/main" id="{DC849A7F-7D33-414F-AB7E-5DE532567B7D}"/>
              </a:ext>
            </a:extLst>
          </p:cNvPr>
          <p:cNvSpPr txBox="1"/>
          <p:nvPr/>
        </p:nvSpPr>
        <p:spPr>
          <a:xfrm>
            <a:off x="3279781" y="5929630"/>
            <a:ext cx="5580620" cy="456407"/>
          </a:xfrm>
          <a:prstGeom prst="rect">
            <a:avLst/>
          </a:prstGeom>
          <a:noFill/>
        </p:spPr>
        <p:txBody>
          <a:bodyPr wrap="square" rtlCol="0">
            <a:spAutoFit/>
          </a:bodyPr>
          <a:lstStyle/>
          <a:p>
            <a:pPr algn="ctr">
              <a:lnSpc>
                <a:spcPts val="1500"/>
              </a:lnSpc>
            </a:pPr>
            <a:r>
              <a:rPr lang="en-US" altLang="zh-CN" sz="900" dirty="0">
                <a:solidFill>
                  <a:schemeClr val="tx1">
                    <a:lumMod val="75000"/>
                    <a:lumOff val="25000"/>
                  </a:schemeClr>
                </a:solidFill>
                <a:cs typeface="+mn-ea"/>
                <a:sym typeface="+mn-lt"/>
              </a:rPr>
              <a:t>DEDICATED COMPANY FOR THE FIRST QUARTER WORK REPORT BUSINESS REPORT COMPANY DEDICATED COMPANY</a:t>
            </a:r>
            <a:endParaRPr lang="zh-CN" altLang="en-US" sz="900" dirty="0">
              <a:solidFill>
                <a:schemeClr val="tx1">
                  <a:lumMod val="75000"/>
                  <a:lumOff val="25000"/>
                </a:schemeClr>
              </a:solidFill>
              <a:cs typeface="+mn-ea"/>
              <a:sym typeface="+mn-lt"/>
            </a:endParaRPr>
          </a:p>
        </p:txBody>
      </p:sp>
      <p:sp>
        <p:nvSpPr>
          <p:cNvPr id="17" name="文本框 16">
            <a:extLst>
              <a:ext uri="{FF2B5EF4-FFF2-40B4-BE49-F238E27FC236}">
                <a16:creationId xmlns:a16="http://schemas.microsoft.com/office/drawing/2014/main" id="{8C91A6AC-FD4F-40C7-AE87-DE758FCDB6E0}"/>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上季度工作情况</a:t>
            </a:r>
          </a:p>
        </p:txBody>
      </p:sp>
      <p:grpSp>
        <p:nvGrpSpPr>
          <p:cNvPr id="18" name="组合 17">
            <a:extLst>
              <a:ext uri="{FF2B5EF4-FFF2-40B4-BE49-F238E27FC236}">
                <a16:creationId xmlns:a16="http://schemas.microsoft.com/office/drawing/2014/main" id="{ABB797E8-CB22-4FE1-98E5-0785B7FC64D4}"/>
              </a:ext>
            </a:extLst>
          </p:cNvPr>
          <p:cNvGrpSpPr/>
          <p:nvPr/>
        </p:nvGrpSpPr>
        <p:grpSpPr>
          <a:xfrm>
            <a:off x="4512377" y="956657"/>
            <a:ext cx="3167246" cy="72008"/>
            <a:chOff x="4512377" y="956657"/>
            <a:chExt cx="3167246" cy="72008"/>
          </a:xfrm>
        </p:grpSpPr>
        <p:cxnSp>
          <p:nvCxnSpPr>
            <p:cNvPr id="19" name="直接连接符 18">
              <a:extLst>
                <a:ext uri="{FF2B5EF4-FFF2-40B4-BE49-F238E27FC236}">
                  <a16:creationId xmlns:a16="http://schemas.microsoft.com/office/drawing/2014/main" id="{81C62AC6-C5D5-4092-AF08-8949B1B02B91}"/>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椭圆 19">
              <a:extLst>
                <a:ext uri="{FF2B5EF4-FFF2-40B4-BE49-F238E27FC236}">
                  <a16:creationId xmlns:a16="http://schemas.microsoft.com/office/drawing/2014/main" id="{977123A5-9C41-4297-8E53-77C2BCE162C1}"/>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4135819509"/>
      </p:ext>
    </p:extLst>
  </p:cSld>
  <p:clrMapOvr>
    <a:masterClrMapping/>
  </p:clrMapOvr>
  <mc:AlternateContent xmlns:mc="http://schemas.openxmlformats.org/markup-compatibility/2006" xmlns:p14="http://schemas.microsoft.com/office/powerpoint/2010/main">
    <mc:Choice Requires="p14">
      <p:transition spd="slow" p14:dur="1500" advTm="5011">
        <p:random/>
      </p:transition>
    </mc:Choice>
    <mc:Fallback xmlns="" xmlns:a16="http://schemas.microsoft.com/office/drawing/2014/main" xmlns:c="http://schemas.openxmlformats.org/drawingml/2006/chart">
      <p:transition spd="slow" advTm="5011">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strVal val="2/3*#ppt_w"/>
                                          </p:val>
                                        </p:tav>
                                        <p:tav tm="100000">
                                          <p:val>
                                            <p:strVal val="#ppt_w"/>
                                          </p:val>
                                        </p:tav>
                                      </p:tavLst>
                                    </p:anim>
                                    <p:anim calcmode="lin" valueType="num">
                                      <p:cBhvr>
                                        <p:cTn id="8" dur="500" fill="hold"/>
                                        <p:tgtEl>
                                          <p:spTgt spid="17"/>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arn(outVertical)">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down)">
                                      <p:cBhvr>
                                        <p:cTn id="30" dur="500"/>
                                        <p:tgtEl>
                                          <p:spTgt spid="21"/>
                                        </p:tgtEl>
                                      </p:cBhvr>
                                    </p:animEffect>
                                  </p:childTnLst>
                                </p:cTn>
                              </p:par>
                              <p:par>
                                <p:cTn id="31" presetID="22" presetClass="entr" presetSubtype="4"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37"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barn(outVertical)">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6"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AA90ED4E-FF59-429D-906D-9145C56DBFDA}"/>
              </a:ext>
            </a:extLst>
          </p:cNvPr>
          <p:cNvSpPr/>
          <p:nvPr/>
        </p:nvSpPr>
        <p:spPr>
          <a:xfrm>
            <a:off x="0" y="2214358"/>
            <a:ext cx="12192000" cy="2952320"/>
          </a:xfrm>
          <a:prstGeom prst="rect">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a:extLst>
              <a:ext uri="{FF2B5EF4-FFF2-40B4-BE49-F238E27FC236}">
                <a16:creationId xmlns:a16="http://schemas.microsoft.com/office/drawing/2014/main" id="{764D14D1-EF2B-4019-A5F2-1BF99C7979F5}"/>
              </a:ext>
            </a:extLst>
          </p:cNvPr>
          <p:cNvSpPr txBox="1"/>
          <p:nvPr/>
        </p:nvSpPr>
        <p:spPr>
          <a:xfrm>
            <a:off x="6744072" y="2667033"/>
            <a:ext cx="1680568" cy="461665"/>
          </a:xfrm>
          <a:prstGeom prst="rect">
            <a:avLst/>
          </a:prstGeom>
          <a:noFill/>
        </p:spPr>
        <p:txBody>
          <a:bodyPr wrap="square" rtlCol="0">
            <a:spAutoFit/>
          </a:bodyPr>
          <a:lstStyle/>
          <a:p>
            <a:r>
              <a:rPr lang="zh-CN" altLang="en-US" sz="24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10" name="文本框 9">
            <a:extLst>
              <a:ext uri="{FF2B5EF4-FFF2-40B4-BE49-F238E27FC236}">
                <a16:creationId xmlns:a16="http://schemas.microsoft.com/office/drawing/2014/main" id="{4653FEE9-6B68-455A-A13A-2489DC1FE4B5}"/>
              </a:ext>
            </a:extLst>
          </p:cNvPr>
          <p:cNvSpPr txBox="1"/>
          <p:nvPr/>
        </p:nvSpPr>
        <p:spPr>
          <a:xfrm>
            <a:off x="6744072" y="3282432"/>
            <a:ext cx="4831716" cy="553998"/>
          </a:xfrm>
          <a:prstGeom prst="rect">
            <a:avLst/>
          </a:prstGeom>
          <a:noFill/>
        </p:spPr>
        <p:txBody>
          <a:bodyPr wrap="square" rtlCol="0">
            <a:spAutoFit/>
          </a:bodyPr>
          <a:lstStyle/>
          <a:p>
            <a:pP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单击此处添加标题内容，内容要与标题相符，单击此处。</a:t>
            </a:r>
          </a:p>
        </p:txBody>
      </p:sp>
      <p:sp>
        <p:nvSpPr>
          <p:cNvPr id="11" name="文本框 10">
            <a:extLst>
              <a:ext uri="{FF2B5EF4-FFF2-40B4-BE49-F238E27FC236}">
                <a16:creationId xmlns:a16="http://schemas.microsoft.com/office/drawing/2014/main" id="{C1B53CE8-1E31-4301-B871-BC4E259855D2}"/>
              </a:ext>
            </a:extLst>
          </p:cNvPr>
          <p:cNvSpPr txBox="1"/>
          <p:nvPr/>
        </p:nvSpPr>
        <p:spPr>
          <a:xfrm>
            <a:off x="6744072" y="3959386"/>
            <a:ext cx="4831716" cy="553998"/>
          </a:xfrm>
          <a:prstGeom prst="rect">
            <a:avLst/>
          </a:prstGeom>
          <a:noFill/>
        </p:spPr>
        <p:txBody>
          <a:bodyPr wrap="square" rtlCol="0">
            <a:spAutoFit/>
          </a:bodyPr>
          <a:lstStyle/>
          <a:p>
            <a:pP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单击此处添加标题内容，内容要与标题相符，单击此处。</a:t>
            </a:r>
          </a:p>
        </p:txBody>
      </p:sp>
      <p:grpSp>
        <p:nvGrpSpPr>
          <p:cNvPr id="18" name="组合 17">
            <a:extLst>
              <a:ext uri="{FF2B5EF4-FFF2-40B4-BE49-F238E27FC236}">
                <a16:creationId xmlns:a16="http://schemas.microsoft.com/office/drawing/2014/main" id="{D066ADDC-A931-4C30-B798-98F2F69A99C6}"/>
              </a:ext>
            </a:extLst>
          </p:cNvPr>
          <p:cNvGrpSpPr/>
          <p:nvPr/>
        </p:nvGrpSpPr>
        <p:grpSpPr>
          <a:xfrm>
            <a:off x="11748623" y="2322366"/>
            <a:ext cx="196686" cy="960066"/>
            <a:chOff x="11748623" y="2060848"/>
            <a:chExt cx="196686" cy="960066"/>
          </a:xfrm>
        </p:grpSpPr>
        <p:sp>
          <p:nvSpPr>
            <p:cNvPr id="14" name="加号 13">
              <a:extLst>
                <a:ext uri="{FF2B5EF4-FFF2-40B4-BE49-F238E27FC236}">
                  <a16:creationId xmlns:a16="http://schemas.microsoft.com/office/drawing/2014/main" id="{890E01E0-0BF7-44BC-AD40-16E60D063C6C}"/>
                </a:ext>
              </a:extLst>
            </p:cNvPr>
            <p:cNvSpPr/>
            <p:nvPr/>
          </p:nvSpPr>
          <p:spPr>
            <a:xfrm>
              <a:off x="11748623" y="2060848"/>
              <a:ext cx="196686" cy="196686"/>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6" name="直接连接符 15">
              <a:extLst>
                <a:ext uri="{FF2B5EF4-FFF2-40B4-BE49-F238E27FC236}">
                  <a16:creationId xmlns:a16="http://schemas.microsoft.com/office/drawing/2014/main" id="{B7896AD8-E2B9-4A0F-B64C-9B3A0A2DE094}"/>
                </a:ext>
              </a:extLst>
            </p:cNvPr>
            <p:cNvCxnSpPr>
              <a:cxnSpLocks/>
            </p:cNvCxnSpPr>
            <p:nvPr/>
          </p:nvCxnSpPr>
          <p:spPr>
            <a:xfrm>
              <a:off x="11849471" y="2276872"/>
              <a:ext cx="0" cy="74404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组合 18">
            <a:extLst>
              <a:ext uri="{FF2B5EF4-FFF2-40B4-BE49-F238E27FC236}">
                <a16:creationId xmlns:a16="http://schemas.microsoft.com/office/drawing/2014/main" id="{F8915702-7044-4E68-88B0-811228E03276}"/>
              </a:ext>
            </a:extLst>
          </p:cNvPr>
          <p:cNvGrpSpPr/>
          <p:nvPr/>
        </p:nvGrpSpPr>
        <p:grpSpPr>
          <a:xfrm rot="16200000">
            <a:off x="6645729" y="4478103"/>
            <a:ext cx="196686" cy="936104"/>
            <a:chOff x="11748623" y="2060848"/>
            <a:chExt cx="196686" cy="936104"/>
          </a:xfrm>
        </p:grpSpPr>
        <p:sp>
          <p:nvSpPr>
            <p:cNvPr id="20" name="加号 19">
              <a:extLst>
                <a:ext uri="{FF2B5EF4-FFF2-40B4-BE49-F238E27FC236}">
                  <a16:creationId xmlns:a16="http://schemas.microsoft.com/office/drawing/2014/main" id="{6B07F3D5-0256-44AE-BF0D-D3CF4689F56A}"/>
                </a:ext>
              </a:extLst>
            </p:cNvPr>
            <p:cNvSpPr/>
            <p:nvPr/>
          </p:nvSpPr>
          <p:spPr>
            <a:xfrm>
              <a:off x="11748623" y="2060848"/>
              <a:ext cx="196686" cy="196686"/>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1" name="直接连接符 20">
              <a:extLst>
                <a:ext uri="{FF2B5EF4-FFF2-40B4-BE49-F238E27FC236}">
                  <a16:creationId xmlns:a16="http://schemas.microsoft.com/office/drawing/2014/main" id="{22B28067-659F-49E7-A016-882EC61AF632}"/>
                </a:ext>
              </a:extLst>
            </p:cNvPr>
            <p:cNvCxnSpPr>
              <a:cxnSpLocks/>
            </p:cNvCxnSpPr>
            <p:nvPr/>
          </p:nvCxnSpPr>
          <p:spPr>
            <a:xfrm rot="5400000">
              <a:off x="11489431" y="2636912"/>
              <a:ext cx="7200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2" name="图片 11">
            <a:extLst>
              <a:ext uri="{FF2B5EF4-FFF2-40B4-BE49-F238E27FC236}">
                <a16:creationId xmlns:a16="http://schemas.microsoft.com/office/drawing/2014/main" id="{5E388591-C92A-4675-A922-CF6A0EE7E8AF}"/>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38305" y="1537443"/>
            <a:ext cx="4600124" cy="4843885"/>
          </a:xfrm>
          <a:prstGeom prst="rect">
            <a:avLst/>
          </a:prstGeom>
          <a:effectLst>
            <a:outerShdw blurRad="63500" sx="101000" sy="101000" algn="ctr" rotWithShape="0">
              <a:prstClr val="black">
                <a:alpha val="36000"/>
              </a:prstClr>
            </a:outerShdw>
          </a:effectLst>
        </p:spPr>
      </p:pic>
      <p:sp>
        <p:nvSpPr>
          <p:cNvPr id="33" name="文本框 32">
            <a:extLst>
              <a:ext uri="{FF2B5EF4-FFF2-40B4-BE49-F238E27FC236}">
                <a16:creationId xmlns:a16="http://schemas.microsoft.com/office/drawing/2014/main" id="{A6AAABE5-CC1C-4A55-A6C1-5C25170D1DFE}"/>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本季度工作计划</a:t>
            </a:r>
          </a:p>
        </p:txBody>
      </p:sp>
      <p:grpSp>
        <p:nvGrpSpPr>
          <p:cNvPr id="34" name="组合 33">
            <a:extLst>
              <a:ext uri="{FF2B5EF4-FFF2-40B4-BE49-F238E27FC236}">
                <a16:creationId xmlns:a16="http://schemas.microsoft.com/office/drawing/2014/main" id="{9671DE9A-FF74-42CE-B90A-229FF6B9B40B}"/>
              </a:ext>
            </a:extLst>
          </p:cNvPr>
          <p:cNvGrpSpPr/>
          <p:nvPr/>
        </p:nvGrpSpPr>
        <p:grpSpPr>
          <a:xfrm>
            <a:off x="4512377" y="956657"/>
            <a:ext cx="3167246" cy="72008"/>
            <a:chOff x="4512377" y="956657"/>
            <a:chExt cx="3167246" cy="72008"/>
          </a:xfrm>
        </p:grpSpPr>
        <p:cxnSp>
          <p:nvCxnSpPr>
            <p:cNvPr id="35" name="直接连接符 34">
              <a:extLst>
                <a:ext uri="{FF2B5EF4-FFF2-40B4-BE49-F238E27FC236}">
                  <a16:creationId xmlns:a16="http://schemas.microsoft.com/office/drawing/2014/main" id="{3740A817-48D4-48EC-A039-E201F4CAC127}"/>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6" name="椭圆 35">
              <a:extLst>
                <a:ext uri="{FF2B5EF4-FFF2-40B4-BE49-F238E27FC236}">
                  <a16:creationId xmlns:a16="http://schemas.microsoft.com/office/drawing/2014/main" id="{B779E954-C854-4523-A0BF-777F864B39FD}"/>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46" name="组合 45">
            <a:extLst>
              <a:ext uri="{FF2B5EF4-FFF2-40B4-BE49-F238E27FC236}">
                <a16:creationId xmlns:a16="http://schemas.microsoft.com/office/drawing/2014/main" id="{8522A3E1-D089-40BE-9192-30577828B2CC}"/>
              </a:ext>
            </a:extLst>
          </p:cNvPr>
          <p:cNvGrpSpPr/>
          <p:nvPr/>
        </p:nvGrpSpPr>
        <p:grpSpPr>
          <a:xfrm>
            <a:off x="6600056" y="5724042"/>
            <a:ext cx="580634" cy="580634"/>
            <a:chOff x="6631490" y="5462524"/>
            <a:chExt cx="580634" cy="580634"/>
          </a:xfrm>
        </p:grpSpPr>
        <p:sp>
          <p:nvSpPr>
            <p:cNvPr id="47" name="椭圆 46">
              <a:extLst>
                <a:ext uri="{FF2B5EF4-FFF2-40B4-BE49-F238E27FC236}">
                  <a16:creationId xmlns:a16="http://schemas.microsoft.com/office/drawing/2014/main" id="{A7D29C37-A14E-46DD-A47A-FD4749E9E2EC}"/>
                </a:ext>
              </a:extLst>
            </p:cNvPr>
            <p:cNvSpPr/>
            <p:nvPr/>
          </p:nvSpPr>
          <p:spPr>
            <a:xfrm>
              <a:off x="6631490" y="5462524"/>
              <a:ext cx="580634" cy="580634"/>
            </a:xfrm>
            <a:prstGeom prst="ellipse">
              <a:avLst/>
            </a:prstGeom>
            <a:noFill/>
            <a:ln w="19050" cap="flat" cmpd="sng" algn="ctr">
              <a:solidFill>
                <a:srgbClr val="27648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pic>
          <p:nvPicPr>
            <p:cNvPr id="48" name="图片 47">
              <a:extLst>
                <a:ext uri="{FF2B5EF4-FFF2-40B4-BE49-F238E27FC236}">
                  <a16:creationId xmlns:a16="http://schemas.microsoft.com/office/drawing/2014/main" id="{06FCA56C-ACE9-468F-801C-4ED75783B98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784632" y="5642373"/>
              <a:ext cx="274350" cy="220937"/>
            </a:xfrm>
            <a:prstGeom prst="rect">
              <a:avLst/>
            </a:prstGeom>
          </p:spPr>
        </p:pic>
      </p:grpSp>
      <p:grpSp>
        <p:nvGrpSpPr>
          <p:cNvPr id="49" name="组合 48">
            <a:extLst>
              <a:ext uri="{FF2B5EF4-FFF2-40B4-BE49-F238E27FC236}">
                <a16:creationId xmlns:a16="http://schemas.microsoft.com/office/drawing/2014/main" id="{C1C443AC-A65D-4C4F-9EDE-1B841F8E7725}"/>
              </a:ext>
            </a:extLst>
          </p:cNvPr>
          <p:cNvGrpSpPr/>
          <p:nvPr/>
        </p:nvGrpSpPr>
        <p:grpSpPr>
          <a:xfrm>
            <a:off x="8007780" y="5724042"/>
            <a:ext cx="580634" cy="580634"/>
            <a:chOff x="8039214" y="5462524"/>
            <a:chExt cx="580634" cy="580634"/>
          </a:xfrm>
        </p:grpSpPr>
        <p:sp>
          <p:nvSpPr>
            <p:cNvPr id="50" name="椭圆 49">
              <a:extLst>
                <a:ext uri="{FF2B5EF4-FFF2-40B4-BE49-F238E27FC236}">
                  <a16:creationId xmlns:a16="http://schemas.microsoft.com/office/drawing/2014/main" id="{10DA1FB2-4C3D-432D-864E-BC3352BA47D2}"/>
                </a:ext>
              </a:extLst>
            </p:cNvPr>
            <p:cNvSpPr/>
            <p:nvPr/>
          </p:nvSpPr>
          <p:spPr>
            <a:xfrm>
              <a:off x="8039214" y="5462524"/>
              <a:ext cx="580634" cy="580634"/>
            </a:xfrm>
            <a:prstGeom prst="ellipse">
              <a:avLst/>
            </a:prstGeom>
            <a:noFill/>
            <a:ln w="19050" cap="flat" cmpd="sng" algn="ctr">
              <a:solidFill>
                <a:srgbClr val="27648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pic>
          <p:nvPicPr>
            <p:cNvPr id="51" name="图片 50">
              <a:extLst>
                <a:ext uri="{FF2B5EF4-FFF2-40B4-BE49-F238E27FC236}">
                  <a16:creationId xmlns:a16="http://schemas.microsoft.com/office/drawing/2014/main" id="{6582116C-B3F8-41C8-96E8-4F0398ACBE23}"/>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209499" y="5626712"/>
              <a:ext cx="250289" cy="254799"/>
            </a:xfrm>
            <a:prstGeom prst="rect">
              <a:avLst/>
            </a:prstGeom>
          </p:spPr>
        </p:pic>
      </p:grpSp>
      <p:grpSp>
        <p:nvGrpSpPr>
          <p:cNvPr id="52" name="组合 51">
            <a:extLst>
              <a:ext uri="{FF2B5EF4-FFF2-40B4-BE49-F238E27FC236}">
                <a16:creationId xmlns:a16="http://schemas.microsoft.com/office/drawing/2014/main" id="{75D29C42-5F47-48A5-B6DD-615F1D9F7C7D}"/>
              </a:ext>
            </a:extLst>
          </p:cNvPr>
          <p:cNvGrpSpPr/>
          <p:nvPr/>
        </p:nvGrpSpPr>
        <p:grpSpPr>
          <a:xfrm>
            <a:off x="9415504" y="5724042"/>
            <a:ext cx="580634" cy="580634"/>
            <a:chOff x="9446938" y="5462524"/>
            <a:chExt cx="580634" cy="580634"/>
          </a:xfrm>
        </p:grpSpPr>
        <p:sp>
          <p:nvSpPr>
            <p:cNvPr id="53" name="椭圆 52">
              <a:extLst>
                <a:ext uri="{FF2B5EF4-FFF2-40B4-BE49-F238E27FC236}">
                  <a16:creationId xmlns:a16="http://schemas.microsoft.com/office/drawing/2014/main" id="{0BE0BFBB-C394-4C3A-BC8A-72D6932EA563}"/>
                </a:ext>
              </a:extLst>
            </p:cNvPr>
            <p:cNvSpPr/>
            <p:nvPr/>
          </p:nvSpPr>
          <p:spPr>
            <a:xfrm>
              <a:off x="9446938" y="5462524"/>
              <a:ext cx="580634" cy="580634"/>
            </a:xfrm>
            <a:prstGeom prst="ellipse">
              <a:avLst/>
            </a:prstGeom>
            <a:noFill/>
            <a:ln w="19050" cap="flat" cmpd="sng" algn="ctr">
              <a:solidFill>
                <a:srgbClr val="27648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a:cs typeface="+mn-cs"/>
              </a:endParaRPr>
            </a:p>
          </p:txBody>
        </p:sp>
        <p:pic>
          <p:nvPicPr>
            <p:cNvPr id="54" name="图片 53">
              <a:extLst>
                <a:ext uri="{FF2B5EF4-FFF2-40B4-BE49-F238E27FC236}">
                  <a16:creationId xmlns:a16="http://schemas.microsoft.com/office/drawing/2014/main" id="{305E8277-CB07-475F-AFCC-E01A8D797755}"/>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607861" y="5628028"/>
              <a:ext cx="258788" cy="249627"/>
            </a:xfrm>
            <a:prstGeom prst="rect">
              <a:avLst/>
            </a:prstGeom>
          </p:spPr>
        </p:pic>
      </p:grpSp>
    </p:spTree>
    <p:custDataLst>
      <p:tags r:id="rId1"/>
    </p:custDataLst>
    <p:extLst>
      <p:ext uri="{BB962C8B-B14F-4D97-AF65-F5344CB8AC3E}">
        <p14:creationId xmlns:p14="http://schemas.microsoft.com/office/powerpoint/2010/main" val="357783841"/>
      </p:ext>
    </p:extLst>
  </p:cSld>
  <p:clrMapOvr>
    <a:masterClrMapping/>
  </p:clrMapOvr>
  <mc:AlternateContent xmlns:mc="http://schemas.openxmlformats.org/markup-compatibility/2006" xmlns:p14="http://schemas.microsoft.com/office/powerpoint/2010/main">
    <mc:Choice Requires="p14">
      <p:transition spd="slow" p14:dur="1500" advTm="8064">
        <p:random/>
      </p:transition>
    </mc:Choice>
    <mc:Fallback xmlns="" xmlns:a16="http://schemas.microsoft.com/office/drawing/2014/main" xmlns:a14="http://schemas.microsoft.com/office/drawing/2010/main">
      <p:transition spd="slow" advTm="8064">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strVal val="2/3*#ppt_w"/>
                                          </p:val>
                                        </p:tav>
                                        <p:tav tm="100000">
                                          <p:val>
                                            <p:strVal val="#ppt_w"/>
                                          </p:val>
                                        </p:tav>
                                      </p:tavLst>
                                    </p:anim>
                                    <p:anim calcmode="lin" valueType="num">
                                      <p:cBhvr>
                                        <p:cTn id="8" dur="500" fill="hold"/>
                                        <p:tgtEl>
                                          <p:spTgt spid="33"/>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barn(outVertical)">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36"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strVal val="(6*min(max(#ppt_w*#ppt_h,.3),1)-7.4)/-.7*#ppt_w"/>
                                          </p:val>
                                        </p:tav>
                                        <p:tav tm="100000">
                                          <p:val>
                                            <p:strVal val="#ppt_w"/>
                                          </p:val>
                                        </p:tav>
                                      </p:tavLst>
                                    </p:anim>
                                    <p:anim calcmode="lin" valueType="num">
                                      <p:cBhvr>
                                        <p:cTn id="23" dur="500" fill="hold"/>
                                        <p:tgtEl>
                                          <p:spTgt spid="12"/>
                                        </p:tgtEl>
                                        <p:attrNameLst>
                                          <p:attrName>ppt_h</p:attrName>
                                        </p:attrNameLst>
                                      </p:cBhvr>
                                      <p:tavLst>
                                        <p:tav tm="0">
                                          <p:val>
                                            <p:strVal val="(6*min(max(#ppt_w*#ppt_h,.3),1)-7.4)/-.7*#ppt_h"/>
                                          </p:val>
                                        </p:tav>
                                        <p:tav tm="100000">
                                          <p:val>
                                            <p:strVal val="#ppt_h"/>
                                          </p:val>
                                        </p:tav>
                                      </p:tavLst>
                                    </p:anim>
                                    <p:anim calcmode="lin" valueType="num">
                                      <p:cBhvr>
                                        <p:cTn id="24" dur="500" fill="hold"/>
                                        <p:tgtEl>
                                          <p:spTgt spid="12"/>
                                        </p:tgtEl>
                                        <p:attrNameLst>
                                          <p:attrName>ppt_x</p:attrName>
                                        </p:attrNameLst>
                                      </p:cBhvr>
                                      <p:tavLst>
                                        <p:tav tm="0">
                                          <p:val>
                                            <p:fltVal val="0.5"/>
                                          </p:val>
                                        </p:tav>
                                        <p:tav tm="100000">
                                          <p:val>
                                            <p:strVal val="#ppt_x"/>
                                          </p:val>
                                        </p:tav>
                                      </p:tavLst>
                                    </p:anim>
                                    <p:anim calcmode="lin" valueType="num">
                                      <p:cBhvr>
                                        <p:cTn id="25" dur="500" fill="hold"/>
                                        <p:tgtEl>
                                          <p:spTgt spid="12"/>
                                        </p:tgtEl>
                                        <p:attrNameLst>
                                          <p:attrName>ppt_y</p:attrName>
                                        </p:attrNameLst>
                                      </p:cBhvr>
                                      <p:tavLst>
                                        <p:tav tm="0">
                                          <p:val>
                                            <p:strVal val="1+(6*min(max(#ppt_w*#ppt_h,.3),1)-7.4)/-.7*#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left)">
                                      <p:cBhvr>
                                        <p:cTn id="30" dur="500"/>
                                        <p:tgtEl>
                                          <p:spTgt spid="19"/>
                                        </p:tgtEl>
                                      </p:cBhvr>
                                    </p:animEffect>
                                  </p:childTnLst>
                                </p:cTn>
                              </p:par>
                              <p:par>
                                <p:cTn id="31" presetID="22" presetClass="entr" presetSubtype="1"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ipe(up)">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1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randombar(horizontal)">
                                      <p:cBhvr>
                                        <p:cTn id="38" dur="500"/>
                                        <p:tgtEl>
                                          <p:spTgt spid="9"/>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randombar(horizontal)">
                                      <p:cBhvr>
                                        <p:cTn id="41" dur="500"/>
                                        <p:tgtEl>
                                          <p:spTgt spid="10"/>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randombar(horizontal)">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1000"/>
                                        <p:tgtEl>
                                          <p:spTgt spid="46"/>
                                        </p:tgtEl>
                                      </p:cBhvr>
                                    </p:animEffect>
                                    <p:anim calcmode="lin" valueType="num">
                                      <p:cBhvr>
                                        <p:cTn id="50" dur="1000" fill="hold"/>
                                        <p:tgtEl>
                                          <p:spTgt spid="46"/>
                                        </p:tgtEl>
                                        <p:attrNameLst>
                                          <p:attrName>ppt_x</p:attrName>
                                        </p:attrNameLst>
                                      </p:cBhvr>
                                      <p:tavLst>
                                        <p:tav tm="0">
                                          <p:val>
                                            <p:strVal val="#ppt_x"/>
                                          </p:val>
                                        </p:tav>
                                        <p:tav tm="100000">
                                          <p:val>
                                            <p:strVal val="#ppt_x"/>
                                          </p:val>
                                        </p:tav>
                                      </p:tavLst>
                                    </p:anim>
                                    <p:anim calcmode="lin" valueType="num">
                                      <p:cBhvr>
                                        <p:cTn id="51" dur="1000" fill="hold"/>
                                        <p:tgtEl>
                                          <p:spTgt spid="46"/>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1000"/>
                                        <p:tgtEl>
                                          <p:spTgt spid="49"/>
                                        </p:tgtEl>
                                      </p:cBhvr>
                                    </p:animEffect>
                                    <p:anim calcmode="lin" valueType="num">
                                      <p:cBhvr>
                                        <p:cTn id="55" dur="1000" fill="hold"/>
                                        <p:tgtEl>
                                          <p:spTgt spid="49"/>
                                        </p:tgtEl>
                                        <p:attrNameLst>
                                          <p:attrName>ppt_x</p:attrName>
                                        </p:attrNameLst>
                                      </p:cBhvr>
                                      <p:tavLst>
                                        <p:tav tm="0">
                                          <p:val>
                                            <p:strVal val="#ppt_x"/>
                                          </p:val>
                                        </p:tav>
                                        <p:tav tm="100000">
                                          <p:val>
                                            <p:strVal val="#ppt_x"/>
                                          </p:val>
                                        </p:tav>
                                      </p:tavLst>
                                    </p:anim>
                                    <p:anim calcmode="lin" valueType="num">
                                      <p:cBhvr>
                                        <p:cTn id="56" dur="1000" fill="hold"/>
                                        <p:tgtEl>
                                          <p:spTgt spid="49"/>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fade">
                                      <p:cBhvr>
                                        <p:cTn id="59" dur="1000"/>
                                        <p:tgtEl>
                                          <p:spTgt spid="52"/>
                                        </p:tgtEl>
                                      </p:cBhvr>
                                    </p:animEffect>
                                    <p:anim calcmode="lin" valueType="num">
                                      <p:cBhvr>
                                        <p:cTn id="60" dur="1000" fill="hold"/>
                                        <p:tgtEl>
                                          <p:spTgt spid="52"/>
                                        </p:tgtEl>
                                        <p:attrNameLst>
                                          <p:attrName>ppt_x</p:attrName>
                                        </p:attrNameLst>
                                      </p:cBhvr>
                                      <p:tavLst>
                                        <p:tav tm="0">
                                          <p:val>
                                            <p:strVal val="#ppt_x"/>
                                          </p:val>
                                        </p:tav>
                                        <p:tav tm="100000">
                                          <p:val>
                                            <p:strVal val="#ppt_x"/>
                                          </p:val>
                                        </p:tav>
                                      </p:tavLst>
                                    </p:anim>
                                    <p:anim calcmode="lin" valueType="num">
                                      <p:cBhvr>
                                        <p:cTn id="6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p:bldP spid="11"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3000"/>
          </a:schemeClr>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EA58E9F-17A1-4F2E-AF45-403C73B03694}"/>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backgroundRemoval t="0" b="100000" l="0" r="99661">
                        <a14:foregroundMark x1="6278" y1="57959" x2="62844" y2="92041"/>
                        <a14:foregroundMark x1="98100" y1="53265" x2="72141" y2="99898"/>
                        <a14:foregroundMark x1="2715" y1="93878" x2="38751" y2="99898"/>
                        <a14:foregroundMark x1="22939" y1="57041" x2="25110" y2="50000"/>
                        <a14:foregroundMark x1="1934" y1="48163" x2="4717" y2="40612"/>
                      </a14:backgroundRemoval>
                    </a14:imgEffect>
                  </a14:imgLayer>
                </a14:imgProps>
              </a:ext>
              <a:ext uri="{28A0092B-C50C-407E-A947-70E740481C1C}">
                <a14:useLocalDpi xmlns:a14="http://schemas.microsoft.com/office/drawing/2010/main"/>
              </a:ext>
            </a:extLst>
          </a:blip>
          <a:srcRect/>
          <a:stretch/>
        </p:blipFill>
        <p:spPr>
          <a:xfrm>
            <a:off x="-67586" y="3327830"/>
            <a:ext cx="12259586" cy="4077072"/>
          </a:xfrm>
          <a:prstGeom prst="rect">
            <a:avLst/>
          </a:prstGeom>
        </p:spPr>
      </p:pic>
      <p:sp>
        <p:nvSpPr>
          <p:cNvPr id="4" name="任意多边形: 形状 3">
            <a:extLst>
              <a:ext uri="{FF2B5EF4-FFF2-40B4-BE49-F238E27FC236}">
                <a16:creationId xmlns:a16="http://schemas.microsoft.com/office/drawing/2014/main" id="{581AA93E-9F78-48FB-A275-54599B8D8BEC}"/>
              </a:ext>
            </a:extLst>
          </p:cNvPr>
          <p:cNvSpPr/>
          <p:nvPr/>
        </p:nvSpPr>
        <p:spPr>
          <a:xfrm>
            <a:off x="114300" y="3323732"/>
            <a:ext cx="12230100" cy="2380362"/>
          </a:xfrm>
          <a:custGeom>
            <a:avLst/>
            <a:gdLst>
              <a:gd name="connsiteX0" fmla="*/ 0 w 12230100"/>
              <a:gd name="connsiteY0" fmla="*/ 2000250 h 2380362"/>
              <a:gd name="connsiteX1" fmla="*/ 266700 w 12230100"/>
              <a:gd name="connsiteY1" fmla="*/ 1619250 h 2380362"/>
              <a:gd name="connsiteX2" fmla="*/ 628650 w 12230100"/>
              <a:gd name="connsiteY2" fmla="*/ 1352550 h 2380362"/>
              <a:gd name="connsiteX3" fmla="*/ 1200150 w 12230100"/>
              <a:gd name="connsiteY3" fmla="*/ 1943100 h 2380362"/>
              <a:gd name="connsiteX4" fmla="*/ 1828800 w 12230100"/>
              <a:gd name="connsiteY4" fmla="*/ 2343150 h 2380362"/>
              <a:gd name="connsiteX5" fmla="*/ 2400300 w 12230100"/>
              <a:gd name="connsiteY5" fmla="*/ 2324100 h 2380362"/>
              <a:gd name="connsiteX6" fmla="*/ 2895600 w 12230100"/>
              <a:gd name="connsiteY6" fmla="*/ 2000250 h 2380362"/>
              <a:gd name="connsiteX7" fmla="*/ 3429000 w 12230100"/>
              <a:gd name="connsiteY7" fmla="*/ 1657350 h 2380362"/>
              <a:gd name="connsiteX8" fmla="*/ 3600450 w 12230100"/>
              <a:gd name="connsiteY8" fmla="*/ 1619250 h 2380362"/>
              <a:gd name="connsiteX9" fmla="*/ 3867150 w 12230100"/>
              <a:gd name="connsiteY9" fmla="*/ 1143000 h 2380362"/>
              <a:gd name="connsiteX10" fmla="*/ 4000500 w 12230100"/>
              <a:gd name="connsiteY10" fmla="*/ 1028700 h 2380362"/>
              <a:gd name="connsiteX11" fmla="*/ 4419600 w 12230100"/>
              <a:gd name="connsiteY11" fmla="*/ 1428750 h 2380362"/>
              <a:gd name="connsiteX12" fmla="*/ 4819650 w 12230100"/>
              <a:gd name="connsiteY12" fmla="*/ 1314450 h 2380362"/>
              <a:gd name="connsiteX13" fmla="*/ 5181600 w 12230100"/>
              <a:gd name="connsiteY13" fmla="*/ 1238250 h 2380362"/>
              <a:gd name="connsiteX14" fmla="*/ 5867400 w 12230100"/>
              <a:gd name="connsiteY14" fmla="*/ 1428750 h 2380362"/>
              <a:gd name="connsiteX15" fmla="*/ 6534150 w 12230100"/>
              <a:gd name="connsiteY15" fmla="*/ 1752600 h 2380362"/>
              <a:gd name="connsiteX16" fmla="*/ 6934200 w 12230100"/>
              <a:gd name="connsiteY16" fmla="*/ 1943100 h 2380362"/>
              <a:gd name="connsiteX17" fmla="*/ 6991350 w 12230100"/>
              <a:gd name="connsiteY17" fmla="*/ 1619250 h 2380362"/>
              <a:gd name="connsiteX18" fmla="*/ 7124700 w 12230100"/>
              <a:gd name="connsiteY18" fmla="*/ 1371600 h 2380362"/>
              <a:gd name="connsiteX19" fmla="*/ 7353300 w 12230100"/>
              <a:gd name="connsiteY19" fmla="*/ 1276350 h 2380362"/>
              <a:gd name="connsiteX20" fmla="*/ 7562850 w 12230100"/>
              <a:gd name="connsiteY20" fmla="*/ 1257300 h 2380362"/>
              <a:gd name="connsiteX21" fmla="*/ 7886700 w 12230100"/>
              <a:gd name="connsiteY21" fmla="*/ 1181100 h 2380362"/>
              <a:gd name="connsiteX22" fmla="*/ 7981950 w 12230100"/>
              <a:gd name="connsiteY22" fmla="*/ 952500 h 2380362"/>
              <a:gd name="connsiteX23" fmla="*/ 8286750 w 12230100"/>
              <a:gd name="connsiteY23" fmla="*/ 781050 h 2380362"/>
              <a:gd name="connsiteX24" fmla="*/ 8610600 w 12230100"/>
              <a:gd name="connsiteY24" fmla="*/ 723900 h 2380362"/>
              <a:gd name="connsiteX25" fmla="*/ 8743950 w 12230100"/>
              <a:gd name="connsiteY25" fmla="*/ 628650 h 2380362"/>
              <a:gd name="connsiteX26" fmla="*/ 8820150 w 12230100"/>
              <a:gd name="connsiteY26" fmla="*/ 495300 h 2380362"/>
              <a:gd name="connsiteX27" fmla="*/ 8896350 w 12230100"/>
              <a:gd name="connsiteY27" fmla="*/ 285750 h 2380362"/>
              <a:gd name="connsiteX28" fmla="*/ 9258300 w 12230100"/>
              <a:gd name="connsiteY28" fmla="*/ 190500 h 2380362"/>
              <a:gd name="connsiteX29" fmla="*/ 9486900 w 12230100"/>
              <a:gd name="connsiteY29" fmla="*/ 95250 h 2380362"/>
              <a:gd name="connsiteX30" fmla="*/ 9925050 w 12230100"/>
              <a:gd name="connsiteY30" fmla="*/ 0 h 2380362"/>
              <a:gd name="connsiteX31" fmla="*/ 10287000 w 12230100"/>
              <a:gd name="connsiteY31" fmla="*/ 95250 h 2380362"/>
              <a:gd name="connsiteX32" fmla="*/ 10668000 w 12230100"/>
              <a:gd name="connsiteY32" fmla="*/ 247650 h 2380362"/>
              <a:gd name="connsiteX33" fmla="*/ 11125200 w 12230100"/>
              <a:gd name="connsiteY33" fmla="*/ 476250 h 2380362"/>
              <a:gd name="connsiteX34" fmla="*/ 11239500 w 12230100"/>
              <a:gd name="connsiteY34" fmla="*/ 685800 h 2380362"/>
              <a:gd name="connsiteX35" fmla="*/ 11944350 w 12230100"/>
              <a:gd name="connsiteY35" fmla="*/ 723900 h 2380362"/>
              <a:gd name="connsiteX36" fmla="*/ 12230100 w 12230100"/>
              <a:gd name="connsiteY36" fmla="*/ 647700 h 2380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230100" h="2380362">
                <a:moveTo>
                  <a:pt x="0" y="2000250"/>
                </a:moveTo>
                <a:cubicBezTo>
                  <a:pt x="80962" y="1863725"/>
                  <a:pt x="161925" y="1727200"/>
                  <a:pt x="266700" y="1619250"/>
                </a:cubicBezTo>
                <a:cubicBezTo>
                  <a:pt x="371475" y="1511300"/>
                  <a:pt x="473075" y="1298575"/>
                  <a:pt x="628650" y="1352550"/>
                </a:cubicBezTo>
                <a:cubicBezTo>
                  <a:pt x="784225" y="1406525"/>
                  <a:pt x="1000125" y="1778000"/>
                  <a:pt x="1200150" y="1943100"/>
                </a:cubicBezTo>
                <a:cubicBezTo>
                  <a:pt x="1400175" y="2108200"/>
                  <a:pt x="1628775" y="2279650"/>
                  <a:pt x="1828800" y="2343150"/>
                </a:cubicBezTo>
                <a:cubicBezTo>
                  <a:pt x="2028825" y="2406650"/>
                  <a:pt x="2222500" y="2381250"/>
                  <a:pt x="2400300" y="2324100"/>
                </a:cubicBezTo>
                <a:cubicBezTo>
                  <a:pt x="2578100" y="2266950"/>
                  <a:pt x="2895600" y="2000250"/>
                  <a:pt x="2895600" y="2000250"/>
                </a:cubicBezTo>
                <a:cubicBezTo>
                  <a:pt x="3067050" y="1889125"/>
                  <a:pt x="3311525" y="1720850"/>
                  <a:pt x="3429000" y="1657350"/>
                </a:cubicBezTo>
                <a:cubicBezTo>
                  <a:pt x="3546475" y="1593850"/>
                  <a:pt x="3527425" y="1704975"/>
                  <a:pt x="3600450" y="1619250"/>
                </a:cubicBezTo>
                <a:cubicBezTo>
                  <a:pt x="3673475" y="1533525"/>
                  <a:pt x="3800475" y="1241425"/>
                  <a:pt x="3867150" y="1143000"/>
                </a:cubicBezTo>
                <a:cubicBezTo>
                  <a:pt x="3933825" y="1044575"/>
                  <a:pt x="3908425" y="981075"/>
                  <a:pt x="4000500" y="1028700"/>
                </a:cubicBezTo>
                <a:cubicBezTo>
                  <a:pt x="4092575" y="1076325"/>
                  <a:pt x="4283075" y="1381125"/>
                  <a:pt x="4419600" y="1428750"/>
                </a:cubicBezTo>
                <a:cubicBezTo>
                  <a:pt x="4556125" y="1476375"/>
                  <a:pt x="4692650" y="1346200"/>
                  <a:pt x="4819650" y="1314450"/>
                </a:cubicBezTo>
                <a:cubicBezTo>
                  <a:pt x="4946650" y="1282700"/>
                  <a:pt x="5006975" y="1219200"/>
                  <a:pt x="5181600" y="1238250"/>
                </a:cubicBezTo>
                <a:cubicBezTo>
                  <a:pt x="5356225" y="1257300"/>
                  <a:pt x="5641975" y="1343025"/>
                  <a:pt x="5867400" y="1428750"/>
                </a:cubicBezTo>
                <a:cubicBezTo>
                  <a:pt x="6092825" y="1514475"/>
                  <a:pt x="6534150" y="1752600"/>
                  <a:pt x="6534150" y="1752600"/>
                </a:cubicBezTo>
                <a:cubicBezTo>
                  <a:pt x="6711950" y="1838325"/>
                  <a:pt x="6858000" y="1965325"/>
                  <a:pt x="6934200" y="1943100"/>
                </a:cubicBezTo>
                <a:cubicBezTo>
                  <a:pt x="7010400" y="1920875"/>
                  <a:pt x="6959600" y="1714500"/>
                  <a:pt x="6991350" y="1619250"/>
                </a:cubicBezTo>
                <a:cubicBezTo>
                  <a:pt x="7023100" y="1524000"/>
                  <a:pt x="7064375" y="1428750"/>
                  <a:pt x="7124700" y="1371600"/>
                </a:cubicBezTo>
                <a:cubicBezTo>
                  <a:pt x="7185025" y="1314450"/>
                  <a:pt x="7280275" y="1295400"/>
                  <a:pt x="7353300" y="1276350"/>
                </a:cubicBezTo>
                <a:cubicBezTo>
                  <a:pt x="7426325" y="1257300"/>
                  <a:pt x="7473950" y="1273175"/>
                  <a:pt x="7562850" y="1257300"/>
                </a:cubicBezTo>
                <a:cubicBezTo>
                  <a:pt x="7651750" y="1241425"/>
                  <a:pt x="7816850" y="1231900"/>
                  <a:pt x="7886700" y="1181100"/>
                </a:cubicBezTo>
                <a:cubicBezTo>
                  <a:pt x="7956550" y="1130300"/>
                  <a:pt x="7915275" y="1019175"/>
                  <a:pt x="7981950" y="952500"/>
                </a:cubicBezTo>
                <a:cubicBezTo>
                  <a:pt x="8048625" y="885825"/>
                  <a:pt x="8181975" y="819150"/>
                  <a:pt x="8286750" y="781050"/>
                </a:cubicBezTo>
                <a:cubicBezTo>
                  <a:pt x="8391525" y="742950"/>
                  <a:pt x="8534400" y="749300"/>
                  <a:pt x="8610600" y="723900"/>
                </a:cubicBezTo>
                <a:cubicBezTo>
                  <a:pt x="8686800" y="698500"/>
                  <a:pt x="8709025" y="666750"/>
                  <a:pt x="8743950" y="628650"/>
                </a:cubicBezTo>
                <a:cubicBezTo>
                  <a:pt x="8778875" y="590550"/>
                  <a:pt x="8794750" y="552450"/>
                  <a:pt x="8820150" y="495300"/>
                </a:cubicBezTo>
                <a:cubicBezTo>
                  <a:pt x="8845550" y="438150"/>
                  <a:pt x="8823325" y="336550"/>
                  <a:pt x="8896350" y="285750"/>
                </a:cubicBezTo>
                <a:cubicBezTo>
                  <a:pt x="8969375" y="234950"/>
                  <a:pt x="9159875" y="222250"/>
                  <a:pt x="9258300" y="190500"/>
                </a:cubicBezTo>
                <a:cubicBezTo>
                  <a:pt x="9356725" y="158750"/>
                  <a:pt x="9375775" y="127000"/>
                  <a:pt x="9486900" y="95250"/>
                </a:cubicBezTo>
                <a:cubicBezTo>
                  <a:pt x="9598025" y="63500"/>
                  <a:pt x="9791700" y="0"/>
                  <a:pt x="9925050" y="0"/>
                </a:cubicBezTo>
                <a:cubicBezTo>
                  <a:pt x="10058400" y="0"/>
                  <a:pt x="10163175" y="53975"/>
                  <a:pt x="10287000" y="95250"/>
                </a:cubicBezTo>
                <a:cubicBezTo>
                  <a:pt x="10410825" y="136525"/>
                  <a:pt x="10528300" y="184150"/>
                  <a:pt x="10668000" y="247650"/>
                </a:cubicBezTo>
                <a:cubicBezTo>
                  <a:pt x="10807700" y="311150"/>
                  <a:pt x="11029950" y="403225"/>
                  <a:pt x="11125200" y="476250"/>
                </a:cubicBezTo>
                <a:cubicBezTo>
                  <a:pt x="11220450" y="549275"/>
                  <a:pt x="11102975" y="644525"/>
                  <a:pt x="11239500" y="685800"/>
                </a:cubicBezTo>
                <a:cubicBezTo>
                  <a:pt x="11376025" y="727075"/>
                  <a:pt x="11779250" y="730250"/>
                  <a:pt x="11944350" y="723900"/>
                </a:cubicBezTo>
                <a:cubicBezTo>
                  <a:pt x="12109450" y="717550"/>
                  <a:pt x="12169775" y="682625"/>
                  <a:pt x="12230100" y="647700"/>
                </a:cubicBezTo>
              </a:path>
            </a:pathLst>
          </a:custGeom>
          <a:noFill/>
          <a:ln w="2222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id="{65138212-DA5B-4A06-B50F-276438CC36BD}"/>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上季度工作情况</a:t>
            </a:r>
          </a:p>
        </p:txBody>
      </p:sp>
      <p:grpSp>
        <p:nvGrpSpPr>
          <p:cNvPr id="12" name="组合 11">
            <a:extLst>
              <a:ext uri="{FF2B5EF4-FFF2-40B4-BE49-F238E27FC236}">
                <a16:creationId xmlns:a16="http://schemas.microsoft.com/office/drawing/2014/main" id="{E11BBB9E-5F1A-483A-B1C3-28D7F134E9FE}"/>
              </a:ext>
            </a:extLst>
          </p:cNvPr>
          <p:cNvGrpSpPr/>
          <p:nvPr/>
        </p:nvGrpSpPr>
        <p:grpSpPr>
          <a:xfrm>
            <a:off x="1895155" y="4846009"/>
            <a:ext cx="95250" cy="820873"/>
            <a:chOff x="1895477" y="3590571"/>
            <a:chExt cx="95250" cy="820873"/>
          </a:xfrm>
        </p:grpSpPr>
        <p:cxnSp>
          <p:nvCxnSpPr>
            <p:cNvPr id="9" name="直接连接符 8">
              <a:extLst>
                <a:ext uri="{FF2B5EF4-FFF2-40B4-BE49-F238E27FC236}">
                  <a16:creationId xmlns:a16="http://schemas.microsoft.com/office/drawing/2014/main" id="{B7E5294E-EAE7-4E49-A901-17F936E0B78C}"/>
                </a:ext>
              </a:extLst>
            </p:cNvPr>
            <p:cNvCxnSpPr>
              <a:cxnSpLocks/>
              <a:stCxn id="4" idx="4"/>
            </p:cNvCxnSpPr>
            <p:nvPr/>
          </p:nvCxnSpPr>
          <p:spPr>
            <a:xfrm flipH="1" flipV="1">
              <a:off x="1943102" y="3687870"/>
              <a:ext cx="320" cy="723574"/>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E9ED13BE-2250-4909-80E0-560139CD19C6}"/>
                </a:ext>
              </a:extLst>
            </p:cNvPr>
            <p:cNvSpPr/>
            <p:nvPr/>
          </p:nvSpPr>
          <p:spPr>
            <a:xfrm>
              <a:off x="1895477" y="3590571"/>
              <a:ext cx="95250" cy="952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3" name="组合 12">
            <a:extLst>
              <a:ext uri="{FF2B5EF4-FFF2-40B4-BE49-F238E27FC236}">
                <a16:creationId xmlns:a16="http://schemas.microsoft.com/office/drawing/2014/main" id="{D6C7CF08-675A-40D8-9250-64E522F09327}"/>
              </a:ext>
            </a:extLst>
          </p:cNvPr>
          <p:cNvGrpSpPr/>
          <p:nvPr/>
        </p:nvGrpSpPr>
        <p:grpSpPr>
          <a:xfrm>
            <a:off x="4541468" y="3730810"/>
            <a:ext cx="95250" cy="1037180"/>
            <a:chOff x="1895475" y="3376374"/>
            <a:chExt cx="95250" cy="1037180"/>
          </a:xfrm>
        </p:grpSpPr>
        <p:cxnSp>
          <p:nvCxnSpPr>
            <p:cNvPr id="14" name="直接连接符 13">
              <a:extLst>
                <a:ext uri="{FF2B5EF4-FFF2-40B4-BE49-F238E27FC236}">
                  <a16:creationId xmlns:a16="http://schemas.microsoft.com/office/drawing/2014/main" id="{000C4F04-C0C8-43F0-960E-EF901196C1F6}"/>
                </a:ext>
              </a:extLst>
            </p:cNvPr>
            <p:cNvCxnSpPr>
              <a:cxnSpLocks/>
            </p:cNvCxnSpPr>
            <p:nvPr/>
          </p:nvCxnSpPr>
          <p:spPr>
            <a:xfrm flipV="1">
              <a:off x="1943100" y="3429000"/>
              <a:ext cx="0" cy="984554"/>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椭圆 14">
              <a:extLst>
                <a:ext uri="{FF2B5EF4-FFF2-40B4-BE49-F238E27FC236}">
                  <a16:creationId xmlns:a16="http://schemas.microsoft.com/office/drawing/2014/main" id="{6EA4EE2E-1C70-4C33-948C-CD6A2D1A4DDB}"/>
                </a:ext>
              </a:extLst>
            </p:cNvPr>
            <p:cNvSpPr/>
            <p:nvPr/>
          </p:nvSpPr>
          <p:spPr>
            <a:xfrm>
              <a:off x="1895475" y="3376374"/>
              <a:ext cx="95250" cy="952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9" name="组合 18">
            <a:extLst>
              <a:ext uri="{FF2B5EF4-FFF2-40B4-BE49-F238E27FC236}">
                <a16:creationId xmlns:a16="http://schemas.microsoft.com/office/drawing/2014/main" id="{80802001-AFE9-4429-94B4-3C52CD399A7E}"/>
              </a:ext>
            </a:extLst>
          </p:cNvPr>
          <p:cNvGrpSpPr/>
          <p:nvPr/>
        </p:nvGrpSpPr>
        <p:grpSpPr>
          <a:xfrm>
            <a:off x="7395220" y="3434246"/>
            <a:ext cx="95250" cy="1189728"/>
            <a:chOff x="1895474" y="3342425"/>
            <a:chExt cx="95250" cy="1189728"/>
          </a:xfrm>
        </p:grpSpPr>
        <p:cxnSp>
          <p:nvCxnSpPr>
            <p:cNvPr id="20" name="直接连接符 19">
              <a:extLst>
                <a:ext uri="{FF2B5EF4-FFF2-40B4-BE49-F238E27FC236}">
                  <a16:creationId xmlns:a16="http://schemas.microsoft.com/office/drawing/2014/main" id="{ABCE11EF-1D58-4D37-8CF6-2EBD1B3E840D}"/>
                </a:ext>
              </a:extLst>
            </p:cNvPr>
            <p:cNvCxnSpPr>
              <a:cxnSpLocks/>
            </p:cNvCxnSpPr>
            <p:nvPr/>
          </p:nvCxnSpPr>
          <p:spPr>
            <a:xfrm flipV="1">
              <a:off x="1943100" y="3429000"/>
              <a:ext cx="0" cy="1103153"/>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1" name="椭圆 20">
              <a:extLst>
                <a:ext uri="{FF2B5EF4-FFF2-40B4-BE49-F238E27FC236}">
                  <a16:creationId xmlns:a16="http://schemas.microsoft.com/office/drawing/2014/main" id="{9B9F9D36-8A83-4508-B467-50D1D89232CA}"/>
                </a:ext>
              </a:extLst>
            </p:cNvPr>
            <p:cNvSpPr/>
            <p:nvPr/>
          </p:nvSpPr>
          <p:spPr>
            <a:xfrm>
              <a:off x="1895474" y="3342425"/>
              <a:ext cx="95250" cy="952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3" name="组合 22">
            <a:extLst>
              <a:ext uri="{FF2B5EF4-FFF2-40B4-BE49-F238E27FC236}">
                <a16:creationId xmlns:a16="http://schemas.microsoft.com/office/drawing/2014/main" id="{9AB2745F-9EDC-4711-B2F0-5C0C6A52C243}"/>
              </a:ext>
            </a:extLst>
          </p:cNvPr>
          <p:cNvGrpSpPr/>
          <p:nvPr/>
        </p:nvGrpSpPr>
        <p:grpSpPr>
          <a:xfrm>
            <a:off x="9984432" y="2745842"/>
            <a:ext cx="95250" cy="577890"/>
            <a:chOff x="1895475" y="3376374"/>
            <a:chExt cx="95250" cy="577890"/>
          </a:xfrm>
        </p:grpSpPr>
        <p:cxnSp>
          <p:nvCxnSpPr>
            <p:cNvPr id="24" name="直接连接符 23">
              <a:extLst>
                <a:ext uri="{FF2B5EF4-FFF2-40B4-BE49-F238E27FC236}">
                  <a16:creationId xmlns:a16="http://schemas.microsoft.com/office/drawing/2014/main" id="{3CED1C52-468B-43ED-BD59-CE3791700AC3}"/>
                </a:ext>
              </a:extLst>
            </p:cNvPr>
            <p:cNvCxnSpPr>
              <a:cxnSpLocks/>
            </p:cNvCxnSpPr>
            <p:nvPr/>
          </p:nvCxnSpPr>
          <p:spPr>
            <a:xfrm flipV="1">
              <a:off x="1943100" y="3429001"/>
              <a:ext cx="0" cy="525263"/>
            </a:xfrm>
            <a:prstGeom prst="line">
              <a:avLst/>
            </a:prstGeom>
            <a:ln w="158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DE66495A-EE59-43BF-A79E-991EAE4FD82A}"/>
                </a:ext>
              </a:extLst>
            </p:cNvPr>
            <p:cNvSpPr/>
            <p:nvPr/>
          </p:nvSpPr>
          <p:spPr>
            <a:xfrm>
              <a:off x="1895475" y="3376374"/>
              <a:ext cx="95250" cy="952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文本框 26">
            <a:extLst>
              <a:ext uri="{FF2B5EF4-FFF2-40B4-BE49-F238E27FC236}">
                <a16:creationId xmlns:a16="http://schemas.microsoft.com/office/drawing/2014/main" id="{9E54C990-6B1C-4C52-9423-2F8E570A0EED}"/>
              </a:ext>
            </a:extLst>
          </p:cNvPr>
          <p:cNvSpPr txBox="1"/>
          <p:nvPr/>
        </p:nvSpPr>
        <p:spPr>
          <a:xfrm>
            <a:off x="1136674" y="3423760"/>
            <a:ext cx="1680568" cy="461665"/>
          </a:xfrm>
          <a:prstGeom prst="rect">
            <a:avLst/>
          </a:prstGeom>
          <a:noFill/>
        </p:spPr>
        <p:txBody>
          <a:bodyPr wrap="square" rtlCol="0">
            <a:spAutoFit/>
          </a:bodyPr>
          <a:lstStyle/>
          <a:p>
            <a:pPr algn="ctr"/>
            <a:r>
              <a:rPr lang="zh-CN" altLang="en-US" sz="2400" spc="300" dirty="0">
                <a:solidFill>
                  <a:srgbClr val="276482"/>
                </a:solidFill>
                <a:cs typeface="+mn-ea"/>
                <a:sym typeface="+mn-lt"/>
              </a:rPr>
              <a:t>添加标题</a:t>
            </a:r>
          </a:p>
        </p:txBody>
      </p:sp>
      <p:sp>
        <p:nvSpPr>
          <p:cNvPr id="28" name="文本框 27">
            <a:extLst>
              <a:ext uri="{FF2B5EF4-FFF2-40B4-BE49-F238E27FC236}">
                <a16:creationId xmlns:a16="http://schemas.microsoft.com/office/drawing/2014/main" id="{03374027-25D0-499F-917B-9F5D6809101F}"/>
              </a:ext>
            </a:extLst>
          </p:cNvPr>
          <p:cNvSpPr txBox="1"/>
          <p:nvPr/>
        </p:nvSpPr>
        <p:spPr>
          <a:xfrm>
            <a:off x="932845" y="3954099"/>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29" name="文本框 28">
            <a:extLst>
              <a:ext uri="{FF2B5EF4-FFF2-40B4-BE49-F238E27FC236}">
                <a16:creationId xmlns:a16="http://schemas.microsoft.com/office/drawing/2014/main" id="{687A6CE9-65CB-46F6-9EA8-AD4AB82AB808}"/>
              </a:ext>
            </a:extLst>
          </p:cNvPr>
          <p:cNvSpPr txBox="1"/>
          <p:nvPr/>
        </p:nvSpPr>
        <p:spPr>
          <a:xfrm>
            <a:off x="3765598" y="2343546"/>
            <a:ext cx="1680568" cy="461665"/>
          </a:xfrm>
          <a:prstGeom prst="rect">
            <a:avLst/>
          </a:prstGeom>
          <a:noFill/>
        </p:spPr>
        <p:txBody>
          <a:bodyPr wrap="square" rtlCol="0">
            <a:spAutoFit/>
          </a:bodyPr>
          <a:lstStyle/>
          <a:p>
            <a:pPr algn="ctr"/>
            <a:r>
              <a:rPr lang="zh-CN" altLang="en-US" sz="2400" spc="300" dirty="0">
                <a:solidFill>
                  <a:srgbClr val="276482"/>
                </a:solidFill>
                <a:cs typeface="+mn-ea"/>
                <a:sym typeface="+mn-lt"/>
              </a:rPr>
              <a:t>添加标题</a:t>
            </a:r>
          </a:p>
        </p:txBody>
      </p:sp>
      <p:sp>
        <p:nvSpPr>
          <p:cNvPr id="30" name="文本框 29">
            <a:extLst>
              <a:ext uri="{FF2B5EF4-FFF2-40B4-BE49-F238E27FC236}">
                <a16:creationId xmlns:a16="http://schemas.microsoft.com/office/drawing/2014/main" id="{03B40BE7-C954-4D9B-833C-7AB5CC95D8C2}"/>
              </a:ext>
            </a:extLst>
          </p:cNvPr>
          <p:cNvSpPr txBox="1"/>
          <p:nvPr/>
        </p:nvSpPr>
        <p:spPr>
          <a:xfrm>
            <a:off x="3561769" y="2873885"/>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31" name="文本框 30">
            <a:extLst>
              <a:ext uri="{FF2B5EF4-FFF2-40B4-BE49-F238E27FC236}">
                <a16:creationId xmlns:a16="http://schemas.microsoft.com/office/drawing/2014/main" id="{D4BA9320-98C4-4335-BB2B-1A57C5B80153}"/>
              </a:ext>
            </a:extLst>
          </p:cNvPr>
          <p:cNvSpPr txBox="1"/>
          <p:nvPr/>
        </p:nvSpPr>
        <p:spPr>
          <a:xfrm>
            <a:off x="6602561" y="2111813"/>
            <a:ext cx="1680568" cy="461665"/>
          </a:xfrm>
          <a:prstGeom prst="rect">
            <a:avLst/>
          </a:prstGeom>
          <a:noFill/>
        </p:spPr>
        <p:txBody>
          <a:bodyPr wrap="square" rtlCol="0">
            <a:spAutoFit/>
          </a:bodyPr>
          <a:lstStyle/>
          <a:p>
            <a:pPr algn="ctr"/>
            <a:r>
              <a:rPr lang="zh-CN" altLang="en-US" sz="2400" spc="300" dirty="0">
                <a:solidFill>
                  <a:srgbClr val="276482"/>
                </a:solidFill>
                <a:cs typeface="+mn-ea"/>
                <a:sym typeface="+mn-lt"/>
              </a:rPr>
              <a:t>添加标题</a:t>
            </a:r>
          </a:p>
        </p:txBody>
      </p:sp>
      <p:sp>
        <p:nvSpPr>
          <p:cNvPr id="32" name="文本框 31">
            <a:extLst>
              <a:ext uri="{FF2B5EF4-FFF2-40B4-BE49-F238E27FC236}">
                <a16:creationId xmlns:a16="http://schemas.microsoft.com/office/drawing/2014/main" id="{AD6D586C-23B9-4BA1-9498-656A82764312}"/>
              </a:ext>
            </a:extLst>
          </p:cNvPr>
          <p:cNvSpPr txBox="1"/>
          <p:nvPr/>
        </p:nvSpPr>
        <p:spPr>
          <a:xfrm>
            <a:off x="6398732" y="2642152"/>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33" name="文本框 32">
            <a:extLst>
              <a:ext uri="{FF2B5EF4-FFF2-40B4-BE49-F238E27FC236}">
                <a16:creationId xmlns:a16="http://schemas.microsoft.com/office/drawing/2014/main" id="{913B2401-4DE7-4DA6-90F2-B5F56C95A9D4}"/>
              </a:ext>
            </a:extLst>
          </p:cNvPr>
          <p:cNvSpPr txBox="1"/>
          <p:nvPr/>
        </p:nvSpPr>
        <p:spPr>
          <a:xfrm>
            <a:off x="9164504" y="1340768"/>
            <a:ext cx="1680568" cy="461665"/>
          </a:xfrm>
          <a:prstGeom prst="rect">
            <a:avLst/>
          </a:prstGeom>
          <a:noFill/>
        </p:spPr>
        <p:txBody>
          <a:bodyPr wrap="square" rtlCol="0">
            <a:spAutoFit/>
          </a:bodyPr>
          <a:lstStyle/>
          <a:p>
            <a:pPr algn="ctr"/>
            <a:r>
              <a:rPr lang="zh-CN" altLang="en-US" sz="2400" spc="300" dirty="0">
                <a:solidFill>
                  <a:srgbClr val="276482"/>
                </a:solidFill>
                <a:cs typeface="+mn-ea"/>
                <a:sym typeface="+mn-lt"/>
              </a:rPr>
              <a:t>添加标题</a:t>
            </a:r>
          </a:p>
        </p:txBody>
      </p:sp>
      <p:sp>
        <p:nvSpPr>
          <p:cNvPr id="34" name="文本框 33">
            <a:extLst>
              <a:ext uri="{FF2B5EF4-FFF2-40B4-BE49-F238E27FC236}">
                <a16:creationId xmlns:a16="http://schemas.microsoft.com/office/drawing/2014/main" id="{5663C591-6196-4F26-912A-265198F4FC9A}"/>
              </a:ext>
            </a:extLst>
          </p:cNvPr>
          <p:cNvSpPr txBox="1"/>
          <p:nvPr/>
        </p:nvSpPr>
        <p:spPr>
          <a:xfrm>
            <a:off x="8960675" y="1871107"/>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grpSp>
        <p:nvGrpSpPr>
          <p:cNvPr id="42" name="组合 41">
            <a:extLst>
              <a:ext uri="{FF2B5EF4-FFF2-40B4-BE49-F238E27FC236}">
                <a16:creationId xmlns:a16="http://schemas.microsoft.com/office/drawing/2014/main" id="{605486A3-4ADB-405E-AD1C-4396637F0F52}"/>
              </a:ext>
            </a:extLst>
          </p:cNvPr>
          <p:cNvGrpSpPr/>
          <p:nvPr/>
        </p:nvGrpSpPr>
        <p:grpSpPr>
          <a:xfrm>
            <a:off x="4512377" y="956657"/>
            <a:ext cx="3167246" cy="72008"/>
            <a:chOff x="4512377" y="956657"/>
            <a:chExt cx="3167246" cy="72008"/>
          </a:xfrm>
        </p:grpSpPr>
        <p:cxnSp>
          <p:nvCxnSpPr>
            <p:cNvPr id="40" name="直接连接符 39">
              <a:extLst>
                <a:ext uri="{FF2B5EF4-FFF2-40B4-BE49-F238E27FC236}">
                  <a16:creationId xmlns:a16="http://schemas.microsoft.com/office/drawing/2014/main" id="{9A472675-1388-4FBC-9F73-AA49072BB1F8}"/>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8" name="椭圆 37">
              <a:extLst>
                <a:ext uri="{FF2B5EF4-FFF2-40B4-BE49-F238E27FC236}">
                  <a16:creationId xmlns:a16="http://schemas.microsoft.com/office/drawing/2014/main" id="{D19F9B41-C71D-4C08-84F5-B2A6160F72E6}"/>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914126084"/>
      </p:ext>
    </p:extLst>
  </p:cSld>
  <p:clrMapOvr>
    <a:masterClrMapping/>
  </p:clrMapOvr>
  <mc:AlternateContent xmlns:mc="http://schemas.openxmlformats.org/markup-compatibility/2006" xmlns:p14="http://schemas.microsoft.com/office/powerpoint/2010/main">
    <mc:Choice Requires="p14">
      <p:transition spd="slow" p14:dur="1500" advTm="11304">
        <p:random/>
      </p:transition>
    </mc:Choice>
    <mc:Fallback xmlns="" xmlns:a16="http://schemas.microsoft.com/office/drawing/2014/main" xmlns:a14="http://schemas.microsoft.com/office/drawing/2010/main">
      <p:transition spd="slow" advTm="11304">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2/3*#ppt_w"/>
                                          </p:val>
                                        </p:tav>
                                        <p:tav tm="100000">
                                          <p:val>
                                            <p:strVal val="#ppt_w"/>
                                          </p:val>
                                        </p:tav>
                                      </p:tavLst>
                                    </p:anim>
                                    <p:anim calcmode="lin" valueType="num">
                                      <p:cBhvr>
                                        <p:cTn id="8" dur="500" fill="hold"/>
                                        <p:tgtEl>
                                          <p:spTgt spid="7"/>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barn(outVertical)">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randombar(horizontal)">
                                      <p:cBhvr>
                                        <p:cTn id="34" dur="500"/>
                                        <p:tgtEl>
                                          <p:spTgt spid="28"/>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randombar(horizontal)">
                                      <p:cBhvr>
                                        <p:cTn id="37" dur="500"/>
                                        <p:tgtEl>
                                          <p:spTgt spid="27"/>
                                        </p:tgtEl>
                                      </p:cBhvr>
                                    </p:animEffect>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randombar(horizontal)">
                                      <p:cBhvr>
                                        <p:cTn id="49" dur="500"/>
                                        <p:tgtEl>
                                          <p:spTgt spid="30"/>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randombar(horizontal)">
                                      <p:cBhvr>
                                        <p:cTn id="52" dur="500"/>
                                        <p:tgtEl>
                                          <p:spTgt spid="2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grpId="0" nodeType="click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randombar(horizontal)">
                                      <p:cBhvr>
                                        <p:cTn id="62" dur="500"/>
                                        <p:tgtEl>
                                          <p:spTgt spid="32"/>
                                        </p:tgtEl>
                                      </p:cBhvr>
                                    </p:animEffect>
                                  </p:childTnLst>
                                </p:cTn>
                              </p:par>
                              <p:par>
                                <p:cTn id="63" presetID="14" presetClass="entr" presetSubtype="10"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randombar(horizontal)">
                                      <p:cBhvr>
                                        <p:cTn id="65" dur="500"/>
                                        <p:tgtEl>
                                          <p:spTgt spid="31"/>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nodeType="clickEffect">
                                  <p:stCondLst>
                                    <p:cond delay="0"/>
                                  </p:stCondLst>
                                  <p:childTnLst>
                                    <p:set>
                                      <p:cBhvr>
                                        <p:cTn id="69" dur="1" fill="hold">
                                          <p:stCondLst>
                                            <p:cond delay="0"/>
                                          </p:stCondLst>
                                        </p:cTn>
                                        <p:tgtEl>
                                          <p:spTgt spid="23"/>
                                        </p:tgtEl>
                                        <p:attrNameLst>
                                          <p:attrName>style.visibility</p:attrName>
                                        </p:attrNameLst>
                                      </p:cBhvr>
                                      <p:to>
                                        <p:strVal val="visible"/>
                                      </p:to>
                                    </p:set>
                                    <p:animEffect transition="in" filter="wipe(down)">
                                      <p:cBhvr>
                                        <p:cTn id="70" dur="500"/>
                                        <p:tgtEl>
                                          <p:spTgt spid="23"/>
                                        </p:tgtEl>
                                      </p:cBhvr>
                                    </p:animEffect>
                                  </p:childTnLst>
                                </p:cTn>
                              </p:par>
                            </p:childTnLst>
                          </p:cTn>
                        </p:par>
                      </p:childTnLst>
                    </p:cTn>
                  </p:par>
                  <p:par>
                    <p:cTn id="71" fill="hold">
                      <p:stCondLst>
                        <p:cond delay="indefinite"/>
                      </p:stCondLst>
                      <p:childTnLst>
                        <p:par>
                          <p:cTn id="72" fill="hold">
                            <p:stCondLst>
                              <p:cond delay="0"/>
                            </p:stCondLst>
                            <p:childTnLst>
                              <p:par>
                                <p:cTn id="73" presetID="14" presetClass="entr" presetSubtype="10" fill="hold" grpId="0" nodeType="clickEffect">
                                  <p:stCondLst>
                                    <p:cond delay="0"/>
                                  </p:stCondLst>
                                  <p:childTnLst>
                                    <p:set>
                                      <p:cBhvr>
                                        <p:cTn id="74" dur="1" fill="hold">
                                          <p:stCondLst>
                                            <p:cond delay="0"/>
                                          </p:stCondLst>
                                        </p:cTn>
                                        <p:tgtEl>
                                          <p:spTgt spid="34"/>
                                        </p:tgtEl>
                                        <p:attrNameLst>
                                          <p:attrName>style.visibility</p:attrName>
                                        </p:attrNameLst>
                                      </p:cBhvr>
                                      <p:to>
                                        <p:strVal val="visible"/>
                                      </p:to>
                                    </p:set>
                                    <p:animEffect transition="in" filter="randombar(horizontal)">
                                      <p:cBhvr>
                                        <p:cTn id="75" dur="500"/>
                                        <p:tgtEl>
                                          <p:spTgt spid="34"/>
                                        </p:tgtEl>
                                      </p:cBhvr>
                                    </p:animEffect>
                                  </p:childTnLst>
                                </p:cTn>
                              </p:par>
                              <p:par>
                                <p:cTn id="76" presetID="14" presetClass="entr" presetSubtype="10" fill="hold" grpId="0" nodeType="with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randombar(horizontal)">
                                      <p:cBhvr>
                                        <p:cTn id="7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27" grpId="0"/>
      <p:bldP spid="28" grpId="0"/>
      <p:bldP spid="29" grpId="0"/>
      <p:bldP spid="30" grpId="0"/>
      <p:bldP spid="31" grpId="0"/>
      <p:bldP spid="32" grpId="0"/>
      <p:bldP spid="33" grpId="0"/>
      <p:bldP spid="3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1F4EC5BB-4A0D-429F-B534-10B64BAC9E77}"/>
              </a:ext>
            </a:extLst>
          </p:cNvPr>
          <p:cNvSpPr txBox="1"/>
          <p:nvPr/>
        </p:nvSpPr>
        <p:spPr>
          <a:xfrm>
            <a:off x="2684621" y="6038364"/>
            <a:ext cx="6822758" cy="26404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46" name="组合 45">
            <a:extLst>
              <a:ext uri="{FF2B5EF4-FFF2-40B4-BE49-F238E27FC236}">
                <a16:creationId xmlns:a16="http://schemas.microsoft.com/office/drawing/2014/main" id="{3BD0E030-09B2-44E3-8774-CFDEDA6D7338}"/>
              </a:ext>
            </a:extLst>
          </p:cNvPr>
          <p:cNvGrpSpPr/>
          <p:nvPr/>
        </p:nvGrpSpPr>
        <p:grpSpPr>
          <a:xfrm>
            <a:off x="573887" y="1988840"/>
            <a:ext cx="2304256" cy="3384376"/>
            <a:chOff x="573887" y="1988840"/>
            <a:chExt cx="2304256" cy="3384376"/>
          </a:xfrm>
        </p:grpSpPr>
        <p:sp>
          <p:nvSpPr>
            <p:cNvPr id="7" name="矩形 6">
              <a:extLst>
                <a:ext uri="{FF2B5EF4-FFF2-40B4-BE49-F238E27FC236}">
                  <a16:creationId xmlns:a16="http://schemas.microsoft.com/office/drawing/2014/main" id="{98026F49-A7E5-4DB1-B48E-DC12232EEFD2}"/>
                </a:ext>
              </a:extLst>
            </p:cNvPr>
            <p:cNvSpPr/>
            <p:nvPr/>
          </p:nvSpPr>
          <p:spPr>
            <a:xfrm>
              <a:off x="573887" y="1988840"/>
              <a:ext cx="2304256" cy="3384376"/>
            </a:xfrm>
            <a:prstGeom prst="rect">
              <a:avLst/>
            </a:prstGeom>
            <a:blipFill>
              <a:blip r:embed="rId4"/>
              <a:stretch>
                <a:fillRect/>
              </a:stretch>
            </a:blipFill>
            <a:ln>
              <a:noFill/>
            </a:ln>
            <a:effectLst>
              <a:outerShdw blurRad="63500" sx="101000" sy="101000" algn="c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1" name="组合 40">
              <a:extLst>
                <a:ext uri="{FF2B5EF4-FFF2-40B4-BE49-F238E27FC236}">
                  <a16:creationId xmlns:a16="http://schemas.microsoft.com/office/drawing/2014/main" id="{D8BA5F8F-0343-48B2-9622-91FF3CDDAF95}"/>
                </a:ext>
              </a:extLst>
            </p:cNvPr>
            <p:cNvGrpSpPr/>
            <p:nvPr/>
          </p:nvGrpSpPr>
          <p:grpSpPr>
            <a:xfrm>
              <a:off x="803412" y="3924777"/>
              <a:ext cx="1845205" cy="1152128"/>
              <a:chOff x="803412" y="3924777"/>
              <a:chExt cx="1845205" cy="1152128"/>
            </a:xfrm>
          </p:grpSpPr>
          <p:sp>
            <p:nvSpPr>
              <p:cNvPr id="26" name="矩形 25">
                <a:extLst>
                  <a:ext uri="{FF2B5EF4-FFF2-40B4-BE49-F238E27FC236}">
                    <a16:creationId xmlns:a16="http://schemas.microsoft.com/office/drawing/2014/main" id="{27D92685-19B0-405E-B6C2-525124FA60F1}"/>
                  </a:ext>
                </a:extLst>
              </p:cNvPr>
              <p:cNvSpPr/>
              <p:nvPr/>
            </p:nvSpPr>
            <p:spPr>
              <a:xfrm>
                <a:off x="803412" y="3924777"/>
                <a:ext cx="1845205" cy="1152128"/>
              </a:xfrm>
              <a:prstGeom prst="rect">
                <a:avLst/>
              </a:prstGeom>
              <a:solidFill>
                <a:srgbClr val="255D79"/>
              </a:solidFill>
              <a:ln>
                <a:noFill/>
              </a:ln>
              <a:effectLst>
                <a:outerShdw blurRad="635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a:extLst>
                  <a:ext uri="{FF2B5EF4-FFF2-40B4-BE49-F238E27FC236}">
                    <a16:creationId xmlns:a16="http://schemas.microsoft.com/office/drawing/2014/main" id="{E351569A-C9AC-481C-A0FF-E0A703D94E1D}"/>
                  </a:ext>
                </a:extLst>
              </p:cNvPr>
              <p:cNvSpPr txBox="1"/>
              <p:nvPr/>
            </p:nvSpPr>
            <p:spPr>
              <a:xfrm>
                <a:off x="885730" y="3977727"/>
                <a:ext cx="1680568" cy="400110"/>
              </a:xfrm>
              <a:prstGeom prst="rect">
                <a:avLst/>
              </a:prstGeom>
              <a:noFill/>
            </p:spPr>
            <p:txBody>
              <a:bodyPr wrap="square" rtlCol="0">
                <a:spAutoFit/>
              </a:bodyPr>
              <a:lstStyle/>
              <a:p>
                <a:pPr algn="ctr"/>
                <a:r>
                  <a:rPr lang="zh-CN" altLang="en-US" sz="20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31" name="文本框 30">
                <a:extLst>
                  <a:ext uri="{FF2B5EF4-FFF2-40B4-BE49-F238E27FC236}">
                    <a16:creationId xmlns:a16="http://schemas.microsoft.com/office/drawing/2014/main" id="{0073B7EC-5820-4D01-89DD-90FF05B8A5EC}"/>
                  </a:ext>
                </a:extLst>
              </p:cNvPr>
              <p:cNvSpPr txBox="1"/>
              <p:nvPr/>
            </p:nvSpPr>
            <p:spPr>
              <a:xfrm>
                <a:off x="885730" y="4411665"/>
                <a:ext cx="1680569" cy="553998"/>
              </a:xfrm>
              <a:prstGeom prst="rect">
                <a:avLst/>
              </a:prstGeom>
              <a:noFill/>
            </p:spPr>
            <p:txBody>
              <a:bodyPr wrap="square" rtlCol="0">
                <a:spAutoFit/>
              </a:bodyPr>
              <a:lstStyle/>
              <a:p>
                <a:pPr algn="ctr">
                  <a:lnSpc>
                    <a:spcPts val="1800"/>
                  </a:lnSpc>
                </a:pPr>
                <a:r>
                  <a:rPr lang="zh-CN" altLang="en-US" sz="1200" spc="400" dirty="0">
                    <a:solidFill>
                      <a:schemeClr val="bg1"/>
                    </a:solidFill>
                    <a:effectLst>
                      <a:outerShdw blurRad="38100" dist="38100" dir="2700000" algn="tl">
                        <a:srgbClr val="000000">
                          <a:alpha val="43137"/>
                        </a:srgbClr>
                      </a:outerShdw>
                    </a:effectLst>
                    <a:cs typeface="+mn-ea"/>
                    <a:sym typeface="+mn-lt"/>
                  </a:rPr>
                  <a:t>单击此处添加标题内容。</a:t>
                </a:r>
              </a:p>
            </p:txBody>
          </p:sp>
        </p:grpSp>
      </p:grpSp>
      <p:grpSp>
        <p:nvGrpSpPr>
          <p:cNvPr id="49" name="组合 48">
            <a:extLst>
              <a:ext uri="{FF2B5EF4-FFF2-40B4-BE49-F238E27FC236}">
                <a16:creationId xmlns:a16="http://schemas.microsoft.com/office/drawing/2014/main" id="{C4AC14EE-7CE6-4B4D-9865-EF0BB5EEF753}"/>
              </a:ext>
            </a:extLst>
          </p:cNvPr>
          <p:cNvGrpSpPr/>
          <p:nvPr/>
        </p:nvGrpSpPr>
        <p:grpSpPr>
          <a:xfrm>
            <a:off x="9313858" y="1988840"/>
            <a:ext cx="2304256" cy="3384376"/>
            <a:chOff x="9313858" y="1988840"/>
            <a:chExt cx="2304256" cy="3384376"/>
          </a:xfrm>
        </p:grpSpPr>
        <p:sp>
          <p:nvSpPr>
            <p:cNvPr id="14" name="矩形 13">
              <a:extLst>
                <a:ext uri="{FF2B5EF4-FFF2-40B4-BE49-F238E27FC236}">
                  <a16:creationId xmlns:a16="http://schemas.microsoft.com/office/drawing/2014/main" id="{76B002E0-2835-47D1-8451-4AFF0FE18030}"/>
                </a:ext>
              </a:extLst>
            </p:cNvPr>
            <p:cNvSpPr/>
            <p:nvPr/>
          </p:nvSpPr>
          <p:spPr>
            <a:xfrm>
              <a:off x="9313858" y="1988840"/>
              <a:ext cx="2304256" cy="3384376"/>
            </a:xfrm>
            <a:prstGeom prst="rect">
              <a:avLst/>
            </a:prstGeom>
            <a:blipFill>
              <a:blip r:embed="rId5"/>
              <a:stretch>
                <a:fillRect/>
              </a:stretch>
            </a:blipFill>
            <a:ln>
              <a:noFill/>
            </a:ln>
            <a:effectLst>
              <a:outerShdw blurRad="63500" sx="101000" sy="101000" algn="c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8" name="组合 37">
              <a:extLst>
                <a:ext uri="{FF2B5EF4-FFF2-40B4-BE49-F238E27FC236}">
                  <a16:creationId xmlns:a16="http://schemas.microsoft.com/office/drawing/2014/main" id="{AA0ACE55-23B9-44F4-A878-FF49BE986735}"/>
                </a:ext>
              </a:extLst>
            </p:cNvPr>
            <p:cNvGrpSpPr/>
            <p:nvPr/>
          </p:nvGrpSpPr>
          <p:grpSpPr>
            <a:xfrm>
              <a:off x="9543917" y="3924777"/>
              <a:ext cx="1845205" cy="1152128"/>
              <a:chOff x="9543917" y="3924777"/>
              <a:chExt cx="1845205" cy="1152128"/>
            </a:xfrm>
          </p:grpSpPr>
          <p:sp>
            <p:nvSpPr>
              <p:cNvPr id="29" name="矩形 28">
                <a:extLst>
                  <a:ext uri="{FF2B5EF4-FFF2-40B4-BE49-F238E27FC236}">
                    <a16:creationId xmlns:a16="http://schemas.microsoft.com/office/drawing/2014/main" id="{0C9B41EE-C662-413C-A119-5252F248828D}"/>
                  </a:ext>
                </a:extLst>
              </p:cNvPr>
              <p:cNvSpPr/>
              <p:nvPr/>
            </p:nvSpPr>
            <p:spPr>
              <a:xfrm>
                <a:off x="9543917" y="3924777"/>
                <a:ext cx="1845205" cy="1152128"/>
              </a:xfrm>
              <a:prstGeom prst="rect">
                <a:avLst/>
              </a:prstGeom>
              <a:solidFill>
                <a:srgbClr val="255D79"/>
              </a:solidFill>
              <a:ln>
                <a:noFill/>
              </a:ln>
              <a:effectLst>
                <a:outerShdw blurRad="635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文本框 31">
                <a:extLst>
                  <a:ext uri="{FF2B5EF4-FFF2-40B4-BE49-F238E27FC236}">
                    <a16:creationId xmlns:a16="http://schemas.microsoft.com/office/drawing/2014/main" id="{F7A5FB26-CF97-4036-AE46-CB52953BB436}"/>
                  </a:ext>
                </a:extLst>
              </p:cNvPr>
              <p:cNvSpPr txBox="1"/>
              <p:nvPr/>
            </p:nvSpPr>
            <p:spPr>
              <a:xfrm>
                <a:off x="9625702" y="4004229"/>
                <a:ext cx="1680568" cy="400110"/>
              </a:xfrm>
              <a:prstGeom prst="rect">
                <a:avLst/>
              </a:prstGeom>
              <a:noFill/>
            </p:spPr>
            <p:txBody>
              <a:bodyPr wrap="square" rtlCol="0">
                <a:spAutoFit/>
              </a:bodyPr>
              <a:lstStyle/>
              <a:p>
                <a:pPr algn="ctr"/>
                <a:r>
                  <a:rPr lang="zh-CN" altLang="en-US" sz="20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33" name="文本框 32">
                <a:extLst>
                  <a:ext uri="{FF2B5EF4-FFF2-40B4-BE49-F238E27FC236}">
                    <a16:creationId xmlns:a16="http://schemas.microsoft.com/office/drawing/2014/main" id="{83B467F9-6001-4C86-AF51-F0E729DFC404}"/>
                  </a:ext>
                </a:extLst>
              </p:cNvPr>
              <p:cNvSpPr txBox="1"/>
              <p:nvPr/>
            </p:nvSpPr>
            <p:spPr>
              <a:xfrm>
                <a:off x="9625702" y="4438167"/>
                <a:ext cx="1680569" cy="553998"/>
              </a:xfrm>
              <a:prstGeom prst="rect">
                <a:avLst/>
              </a:prstGeom>
              <a:noFill/>
            </p:spPr>
            <p:txBody>
              <a:bodyPr wrap="square" rtlCol="0">
                <a:spAutoFit/>
              </a:bodyPr>
              <a:lstStyle/>
              <a:p>
                <a:pPr algn="ctr">
                  <a:lnSpc>
                    <a:spcPts val="1800"/>
                  </a:lnSpc>
                </a:pPr>
                <a:r>
                  <a:rPr lang="zh-CN" altLang="en-US" sz="1200" spc="400" dirty="0">
                    <a:solidFill>
                      <a:schemeClr val="bg1"/>
                    </a:solidFill>
                    <a:effectLst>
                      <a:outerShdw blurRad="38100" dist="38100" dir="2700000" algn="tl">
                        <a:srgbClr val="000000">
                          <a:alpha val="43137"/>
                        </a:srgbClr>
                      </a:outerShdw>
                    </a:effectLst>
                    <a:cs typeface="+mn-ea"/>
                    <a:sym typeface="+mn-lt"/>
                  </a:rPr>
                  <a:t>单击此处添加标题内容。</a:t>
                </a:r>
              </a:p>
            </p:txBody>
          </p:sp>
        </p:grpSp>
      </p:grpSp>
      <p:grpSp>
        <p:nvGrpSpPr>
          <p:cNvPr id="47" name="组合 46">
            <a:extLst>
              <a:ext uri="{FF2B5EF4-FFF2-40B4-BE49-F238E27FC236}">
                <a16:creationId xmlns:a16="http://schemas.microsoft.com/office/drawing/2014/main" id="{9AED015F-5044-4B34-B4A0-3699615700BA}"/>
              </a:ext>
            </a:extLst>
          </p:cNvPr>
          <p:cNvGrpSpPr/>
          <p:nvPr/>
        </p:nvGrpSpPr>
        <p:grpSpPr>
          <a:xfrm>
            <a:off x="3487211" y="1988840"/>
            <a:ext cx="2304256" cy="3384376"/>
            <a:chOff x="3487211" y="1988840"/>
            <a:chExt cx="2304256" cy="3384376"/>
          </a:xfrm>
        </p:grpSpPr>
        <p:sp>
          <p:nvSpPr>
            <p:cNvPr id="12" name="矩形 11">
              <a:extLst>
                <a:ext uri="{FF2B5EF4-FFF2-40B4-BE49-F238E27FC236}">
                  <a16:creationId xmlns:a16="http://schemas.microsoft.com/office/drawing/2014/main" id="{63AD4851-DFE8-42BD-98A8-A11700635A87}"/>
                </a:ext>
              </a:extLst>
            </p:cNvPr>
            <p:cNvSpPr/>
            <p:nvPr/>
          </p:nvSpPr>
          <p:spPr>
            <a:xfrm>
              <a:off x="3487211" y="1988840"/>
              <a:ext cx="2304256" cy="3384376"/>
            </a:xfrm>
            <a:prstGeom prst="rect">
              <a:avLst/>
            </a:prstGeom>
            <a:blipFill>
              <a:blip r:embed="rId6"/>
              <a:stretch>
                <a:fillRect/>
              </a:stretch>
            </a:blipFill>
            <a:ln>
              <a:noFill/>
            </a:ln>
            <a:effectLst>
              <a:outerShdw blurRad="63500" sx="101000" sy="101000" algn="c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0" name="组合 39">
              <a:extLst>
                <a:ext uri="{FF2B5EF4-FFF2-40B4-BE49-F238E27FC236}">
                  <a16:creationId xmlns:a16="http://schemas.microsoft.com/office/drawing/2014/main" id="{0328AF84-46DC-49DB-91F4-F2B7BF5FDBB1}"/>
                </a:ext>
              </a:extLst>
            </p:cNvPr>
            <p:cNvGrpSpPr/>
            <p:nvPr/>
          </p:nvGrpSpPr>
          <p:grpSpPr>
            <a:xfrm>
              <a:off x="3716736" y="3924777"/>
              <a:ext cx="1845205" cy="1152128"/>
              <a:chOff x="3716736" y="3924777"/>
              <a:chExt cx="1845205" cy="1152128"/>
            </a:xfrm>
          </p:grpSpPr>
          <p:sp>
            <p:nvSpPr>
              <p:cNvPr id="27" name="矩形 26">
                <a:extLst>
                  <a:ext uri="{FF2B5EF4-FFF2-40B4-BE49-F238E27FC236}">
                    <a16:creationId xmlns:a16="http://schemas.microsoft.com/office/drawing/2014/main" id="{9EAA80F2-B95A-41AF-A997-68067CE8DDF1}"/>
                  </a:ext>
                </a:extLst>
              </p:cNvPr>
              <p:cNvSpPr/>
              <p:nvPr/>
            </p:nvSpPr>
            <p:spPr>
              <a:xfrm>
                <a:off x="3716736" y="3924777"/>
                <a:ext cx="1845205" cy="1152128"/>
              </a:xfrm>
              <a:prstGeom prst="rect">
                <a:avLst/>
              </a:prstGeom>
              <a:solidFill>
                <a:srgbClr val="255D79"/>
              </a:solidFill>
              <a:ln>
                <a:noFill/>
              </a:ln>
              <a:effectLst>
                <a:outerShdw blurRad="635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文本框 33">
                <a:extLst>
                  <a:ext uri="{FF2B5EF4-FFF2-40B4-BE49-F238E27FC236}">
                    <a16:creationId xmlns:a16="http://schemas.microsoft.com/office/drawing/2014/main" id="{51DF1039-DE4C-4B4C-8280-431811385519}"/>
                  </a:ext>
                </a:extLst>
              </p:cNvPr>
              <p:cNvSpPr txBox="1"/>
              <p:nvPr/>
            </p:nvSpPr>
            <p:spPr>
              <a:xfrm>
                <a:off x="3804673" y="3999464"/>
                <a:ext cx="1680568" cy="400110"/>
              </a:xfrm>
              <a:prstGeom prst="rect">
                <a:avLst/>
              </a:prstGeom>
              <a:noFill/>
            </p:spPr>
            <p:txBody>
              <a:bodyPr wrap="square" rtlCol="0">
                <a:spAutoFit/>
              </a:bodyPr>
              <a:lstStyle/>
              <a:p>
                <a:pPr algn="ctr"/>
                <a:r>
                  <a:rPr lang="zh-CN" altLang="en-US" sz="20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35" name="文本框 34">
                <a:extLst>
                  <a:ext uri="{FF2B5EF4-FFF2-40B4-BE49-F238E27FC236}">
                    <a16:creationId xmlns:a16="http://schemas.microsoft.com/office/drawing/2014/main" id="{A8E99775-96B5-4411-A310-519E6E515B36}"/>
                  </a:ext>
                </a:extLst>
              </p:cNvPr>
              <p:cNvSpPr txBox="1"/>
              <p:nvPr/>
            </p:nvSpPr>
            <p:spPr>
              <a:xfrm>
                <a:off x="3804673" y="4433402"/>
                <a:ext cx="1680569" cy="553998"/>
              </a:xfrm>
              <a:prstGeom prst="rect">
                <a:avLst/>
              </a:prstGeom>
              <a:noFill/>
            </p:spPr>
            <p:txBody>
              <a:bodyPr wrap="square" rtlCol="0">
                <a:spAutoFit/>
              </a:bodyPr>
              <a:lstStyle/>
              <a:p>
                <a:pPr algn="ctr">
                  <a:lnSpc>
                    <a:spcPts val="1800"/>
                  </a:lnSpc>
                </a:pPr>
                <a:r>
                  <a:rPr lang="zh-CN" altLang="en-US" sz="1200" spc="400" dirty="0">
                    <a:solidFill>
                      <a:schemeClr val="bg1"/>
                    </a:solidFill>
                    <a:effectLst>
                      <a:outerShdw blurRad="38100" dist="38100" dir="2700000" algn="tl">
                        <a:srgbClr val="000000">
                          <a:alpha val="43137"/>
                        </a:srgbClr>
                      </a:outerShdw>
                    </a:effectLst>
                    <a:cs typeface="+mn-ea"/>
                    <a:sym typeface="+mn-lt"/>
                  </a:rPr>
                  <a:t>单击此处添加标题内容。</a:t>
                </a:r>
              </a:p>
            </p:txBody>
          </p:sp>
        </p:grpSp>
      </p:grpSp>
      <p:grpSp>
        <p:nvGrpSpPr>
          <p:cNvPr id="48" name="组合 47">
            <a:extLst>
              <a:ext uri="{FF2B5EF4-FFF2-40B4-BE49-F238E27FC236}">
                <a16:creationId xmlns:a16="http://schemas.microsoft.com/office/drawing/2014/main" id="{8CE90A32-A30F-4D5B-A73A-EFA620DAE54D}"/>
              </a:ext>
            </a:extLst>
          </p:cNvPr>
          <p:cNvGrpSpPr/>
          <p:nvPr/>
        </p:nvGrpSpPr>
        <p:grpSpPr>
          <a:xfrm>
            <a:off x="6400535" y="1988840"/>
            <a:ext cx="2304256" cy="3384376"/>
            <a:chOff x="6400535" y="1988840"/>
            <a:chExt cx="2304256" cy="3384376"/>
          </a:xfrm>
        </p:grpSpPr>
        <p:sp>
          <p:nvSpPr>
            <p:cNvPr id="13" name="矩形 12">
              <a:extLst>
                <a:ext uri="{FF2B5EF4-FFF2-40B4-BE49-F238E27FC236}">
                  <a16:creationId xmlns:a16="http://schemas.microsoft.com/office/drawing/2014/main" id="{5AB3AF48-D247-408D-B582-E1A6D2F09852}"/>
                </a:ext>
              </a:extLst>
            </p:cNvPr>
            <p:cNvSpPr/>
            <p:nvPr/>
          </p:nvSpPr>
          <p:spPr>
            <a:xfrm>
              <a:off x="6400535" y="1988840"/>
              <a:ext cx="2304256" cy="3384376"/>
            </a:xfrm>
            <a:prstGeom prst="rect">
              <a:avLst/>
            </a:prstGeom>
            <a:blipFill>
              <a:blip r:embed="rId7"/>
              <a:stretch>
                <a:fillRect/>
              </a:stretch>
            </a:blipFill>
            <a:ln>
              <a:noFill/>
            </a:ln>
            <a:effectLst>
              <a:outerShdw blurRad="63500" sx="101000" sy="101000" algn="c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9" name="组合 38">
              <a:extLst>
                <a:ext uri="{FF2B5EF4-FFF2-40B4-BE49-F238E27FC236}">
                  <a16:creationId xmlns:a16="http://schemas.microsoft.com/office/drawing/2014/main" id="{0A24D865-5793-44CB-9373-F778EF9B2F87}"/>
                </a:ext>
              </a:extLst>
            </p:cNvPr>
            <p:cNvGrpSpPr/>
            <p:nvPr/>
          </p:nvGrpSpPr>
          <p:grpSpPr>
            <a:xfrm>
              <a:off x="6630060" y="3924777"/>
              <a:ext cx="1845205" cy="1152128"/>
              <a:chOff x="6630060" y="3924777"/>
              <a:chExt cx="1845205" cy="1152128"/>
            </a:xfrm>
          </p:grpSpPr>
          <p:sp>
            <p:nvSpPr>
              <p:cNvPr id="28" name="矩形 27">
                <a:extLst>
                  <a:ext uri="{FF2B5EF4-FFF2-40B4-BE49-F238E27FC236}">
                    <a16:creationId xmlns:a16="http://schemas.microsoft.com/office/drawing/2014/main" id="{28602B43-FF71-4E0F-9774-E2D530D32090}"/>
                  </a:ext>
                </a:extLst>
              </p:cNvPr>
              <p:cNvSpPr/>
              <p:nvPr/>
            </p:nvSpPr>
            <p:spPr>
              <a:xfrm>
                <a:off x="6630060" y="3924777"/>
                <a:ext cx="1845205" cy="1152128"/>
              </a:xfrm>
              <a:prstGeom prst="rect">
                <a:avLst/>
              </a:prstGeom>
              <a:solidFill>
                <a:srgbClr val="255D79"/>
              </a:solidFill>
              <a:ln>
                <a:noFill/>
              </a:ln>
              <a:effectLst>
                <a:outerShdw blurRad="635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文本框 35">
                <a:extLst>
                  <a:ext uri="{FF2B5EF4-FFF2-40B4-BE49-F238E27FC236}">
                    <a16:creationId xmlns:a16="http://schemas.microsoft.com/office/drawing/2014/main" id="{32B453DA-FF6D-426E-8B36-839CC516EDCE}"/>
                  </a:ext>
                </a:extLst>
              </p:cNvPr>
              <p:cNvSpPr txBox="1"/>
              <p:nvPr/>
            </p:nvSpPr>
            <p:spPr>
              <a:xfrm>
                <a:off x="6688715" y="4004838"/>
                <a:ext cx="1680568" cy="400110"/>
              </a:xfrm>
              <a:prstGeom prst="rect">
                <a:avLst/>
              </a:prstGeom>
              <a:noFill/>
            </p:spPr>
            <p:txBody>
              <a:bodyPr wrap="square" rtlCol="0">
                <a:spAutoFit/>
              </a:bodyPr>
              <a:lstStyle/>
              <a:p>
                <a:pPr algn="ctr"/>
                <a:r>
                  <a:rPr lang="zh-CN" altLang="en-US" sz="20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37" name="文本框 36">
                <a:extLst>
                  <a:ext uri="{FF2B5EF4-FFF2-40B4-BE49-F238E27FC236}">
                    <a16:creationId xmlns:a16="http://schemas.microsoft.com/office/drawing/2014/main" id="{B719505B-9AAF-46AE-BE13-97A17CA921A5}"/>
                  </a:ext>
                </a:extLst>
              </p:cNvPr>
              <p:cNvSpPr txBox="1"/>
              <p:nvPr/>
            </p:nvSpPr>
            <p:spPr>
              <a:xfrm>
                <a:off x="6688715" y="4438776"/>
                <a:ext cx="1680569" cy="553998"/>
              </a:xfrm>
              <a:prstGeom prst="rect">
                <a:avLst/>
              </a:prstGeom>
              <a:noFill/>
            </p:spPr>
            <p:txBody>
              <a:bodyPr wrap="square" rtlCol="0">
                <a:spAutoFit/>
              </a:bodyPr>
              <a:lstStyle/>
              <a:p>
                <a:pPr algn="ctr">
                  <a:lnSpc>
                    <a:spcPts val="1800"/>
                  </a:lnSpc>
                </a:pPr>
                <a:r>
                  <a:rPr lang="zh-CN" altLang="en-US" sz="1200" spc="400" dirty="0">
                    <a:solidFill>
                      <a:schemeClr val="bg1"/>
                    </a:solidFill>
                    <a:effectLst>
                      <a:outerShdw blurRad="38100" dist="38100" dir="2700000" algn="tl">
                        <a:srgbClr val="000000">
                          <a:alpha val="43137"/>
                        </a:srgbClr>
                      </a:outerShdw>
                    </a:effectLst>
                    <a:cs typeface="+mn-ea"/>
                    <a:sym typeface="+mn-lt"/>
                  </a:rPr>
                  <a:t>单击此处添加标题内容。</a:t>
                </a:r>
              </a:p>
            </p:txBody>
          </p:sp>
        </p:grpSp>
      </p:grpSp>
      <p:sp>
        <p:nvSpPr>
          <p:cNvPr id="42" name="文本框 41">
            <a:extLst>
              <a:ext uri="{FF2B5EF4-FFF2-40B4-BE49-F238E27FC236}">
                <a16:creationId xmlns:a16="http://schemas.microsoft.com/office/drawing/2014/main" id="{3083FAFF-D3CB-446D-BE60-1E302E741915}"/>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本季度工作计划</a:t>
            </a:r>
          </a:p>
        </p:txBody>
      </p:sp>
      <p:grpSp>
        <p:nvGrpSpPr>
          <p:cNvPr id="43" name="组合 42">
            <a:extLst>
              <a:ext uri="{FF2B5EF4-FFF2-40B4-BE49-F238E27FC236}">
                <a16:creationId xmlns:a16="http://schemas.microsoft.com/office/drawing/2014/main" id="{C1EDB9D7-4D9E-4ADA-A742-DA3191C9964C}"/>
              </a:ext>
            </a:extLst>
          </p:cNvPr>
          <p:cNvGrpSpPr/>
          <p:nvPr/>
        </p:nvGrpSpPr>
        <p:grpSpPr>
          <a:xfrm>
            <a:off x="4512377" y="956657"/>
            <a:ext cx="3167246" cy="72008"/>
            <a:chOff x="4512377" y="956657"/>
            <a:chExt cx="3167246" cy="72008"/>
          </a:xfrm>
        </p:grpSpPr>
        <p:cxnSp>
          <p:nvCxnSpPr>
            <p:cNvPr id="44" name="直接连接符 43">
              <a:extLst>
                <a:ext uri="{FF2B5EF4-FFF2-40B4-BE49-F238E27FC236}">
                  <a16:creationId xmlns:a16="http://schemas.microsoft.com/office/drawing/2014/main" id="{A266D44F-6758-4A11-9CFE-C664066E344C}"/>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5" name="椭圆 44">
              <a:extLst>
                <a:ext uri="{FF2B5EF4-FFF2-40B4-BE49-F238E27FC236}">
                  <a16:creationId xmlns:a16="http://schemas.microsoft.com/office/drawing/2014/main" id="{85A9B725-9F0F-4271-B8F9-2476AEC284C7}"/>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2302761947"/>
      </p:ext>
    </p:extLst>
  </p:cSld>
  <p:clrMapOvr>
    <a:masterClrMapping/>
  </p:clrMapOvr>
  <mc:AlternateContent xmlns:mc="http://schemas.openxmlformats.org/markup-compatibility/2006" xmlns:p14="http://schemas.microsoft.com/office/powerpoint/2010/main">
    <mc:Choice Requires="p14">
      <p:transition spd="slow" p14:dur="1500" advTm="7019">
        <p:random/>
      </p:transition>
    </mc:Choice>
    <mc:Fallback xmlns="" xmlns:a16="http://schemas.microsoft.com/office/drawing/2014/main">
      <p:transition spd="slow" advTm="7019">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strVal val="2/3*#ppt_w"/>
                                          </p:val>
                                        </p:tav>
                                        <p:tav tm="100000">
                                          <p:val>
                                            <p:strVal val="#ppt_w"/>
                                          </p:val>
                                        </p:tav>
                                      </p:tavLst>
                                    </p:anim>
                                    <p:anim calcmode="lin" valueType="num">
                                      <p:cBhvr>
                                        <p:cTn id="8" dur="500" fill="hold"/>
                                        <p:tgtEl>
                                          <p:spTgt spid="42"/>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barn(outVertical)">
                                      <p:cBhvr>
                                        <p:cTn id="12" dur="500"/>
                                        <p:tgtEl>
                                          <p:spTgt spid="4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1000"/>
                                        <p:tgtEl>
                                          <p:spTgt spid="46"/>
                                        </p:tgtEl>
                                      </p:cBhvr>
                                    </p:animEffect>
                                    <p:anim calcmode="lin" valueType="num">
                                      <p:cBhvr>
                                        <p:cTn id="18" dur="1000" fill="hold"/>
                                        <p:tgtEl>
                                          <p:spTgt spid="46"/>
                                        </p:tgtEl>
                                        <p:attrNameLst>
                                          <p:attrName>ppt_x</p:attrName>
                                        </p:attrNameLst>
                                      </p:cBhvr>
                                      <p:tavLst>
                                        <p:tav tm="0">
                                          <p:val>
                                            <p:strVal val="#ppt_x"/>
                                          </p:val>
                                        </p:tav>
                                        <p:tav tm="100000">
                                          <p:val>
                                            <p:strVal val="#ppt_x"/>
                                          </p:val>
                                        </p:tav>
                                      </p:tavLst>
                                    </p:anim>
                                    <p:anim calcmode="lin" valueType="num">
                                      <p:cBhvr>
                                        <p:cTn id="19"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nodeType="click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1000"/>
                                        <p:tgtEl>
                                          <p:spTgt spid="47"/>
                                        </p:tgtEl>
                                      </p:cBhvr>
                                    </p:animEffect>
                                    <p:anim calcmode="lin" valueType="num">
                                      <p:cBhvr>
                                        <p:cTn id="25" dur="1000" fill="hold"/>
                                        <p:tgtEl>
                                          <p:spTgt spid="47"/>
                                        </p:tgtEl>
                                        <p:attrNameLst>
                                          <p:attrName>ppt_x</p:attrName>
                                        </p:attrNameLst>
                                      </p:cBhvr>
                                      <p:tavLst>
                                        <p:tav tm="0">
                                          <p:val>
                                            <p:strVal val="#ppt_x"/>
                                          </p:val>
                                        </p:tav>
                                        <p:tav tm="100000">
                                          <p:val>
                                            <p:strVal val="#ppt_x"/>
                                          </p:val>
                                        </p:tav>
                                      </p:tavLst>
                                    </p:anim>
                                    <p:anim calcmode="lin" valueType="num">
                                      <p:cBhvr>
                                        <p:cTn id="26"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7" presetClass="entr" presetSubtype="0" fill="hold" nodeType="click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1000"/>
                                        <p:tgtEl>
                                          <p:spTgt spid="49"/>
                                        </p:tgtEl>
                                      </p:cBhvr>
                                    </p:animEffect>
                                    <p:anim calcmode="lin" valueType="num">
                                      <p:cBhvr>
                                        <p:cTn id="39" dur="1000" fill="hold"/>
                                        <p:tgtEl>
                                          <p:spTgt spid="49"/>
                                        </p:tgtEl>
                                        <p:attrNameLst>
                                          <p:attrName>ppt_x</p:attrName>
                                        </p:attrNameLst>
                                      </p:cBhvr>
                                      <p:tavLst>
                                        <p:tav tm="0">
                                          <p:val>
                                            <p:strVal val="#ppt_x"/>
                                          </p:val>
                                        </p:tav>
                                        <p:tav tm="100000">
                                          <p:val>
                                            <p:strVal val="#ppt_x"/>
                                          </p:val>
                                        </p:tav>
                                      </p:tavLst>
                                    </p:anim>
                                    <p:anim calcmode="lin" valueType="num">
                                      <p:cBhvr>
                                        <p:cTn id="40"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6" presetClass="entr" presetSubtype="37"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barn(outVertical)">
                                      <p:cBhvr>
                                        <p:cTn id="4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91A3CD7-1056-47B9-848C-984C465752EC}"/>
              </a:ext>
            </a:extLst>
          </p:cNvPr>
          <p:cNvSpPr txBox="1"/>
          <p:nvPr/>
        </p:nvSpPr>
        <p:spPr>
          <a:xfrm>
            <a:off x="553716" y="585537"/>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本季度工作计划</a:t>
            </a:r>
          </a:p>
        </p:txBody>
      </p:sp>
      <p:sp>
        <p:nvSpPr>
          <p:cNvPr id="8" name="任意多边形: 形状 7">
            <a:extLst>
              <a:ext uri="{FF2B5EF4-FFF2-40B4-BE49-F238E27FC236}">
                <a16:creationId xmlns:a16="http://schemas.microsoft.com/office/drawing/2014/main" id="{261712F3-6578-4D58-9C58-6B8FA9431FEE}"/>
              </a:ext>
            </a:extLst>
          </p:cNvPr>
          <p:cNvSpPr/>
          <p:nvPr/>
        </p:nvSpPr>
        <p:spPr>
          <a:xfrm>
            <a:off x="3647728" y="-1214233"/>
            <a:ext cx="9826975" cy="6803473"/>
          </a:xfrm>
          <a:custGeom>
            <a:avLst/>
            <a:gdLst>
              <a:gd name="connsiteX0" fmla="*/ 624421 w 9826975"/>
              <a:gd name="connsiteY0" fmla="*/ 376592 h 6803473"/>
              <a:gd name="connsiteX1" fmla="*/ 738721 w 9826975"/>
              <a:gd name="connsiteY1" fmla="*/ 681392 h 6803473"/>
              <a:gd name="connsiteX2" fmla="*/ 1481671 w 9826975"/>
              <a:gd name="connsiteY2" fmla="*/ 1538642 h 6803473"/>
              <a:gd name="connsiteX3" fmla="*/ 1367371 w 9826975"/>
              <a:gd name="connsiteY3" fmla="*/ 3405542 h 6803473"/>
              <a:gd name="connsiteX4" fmla="*/ 1195921 w 9826975"/>
              <a:gd name="connsiteY4" fmla="*/ 4681892 h 6803473"/>
              <a:gd name="connsiteX5" fmla="*/ 1748371 w 9826975"/>
              <a:gd name="connsiteY5" fmla="*/ 5786792 h 6803473"/>
              <a:gd name="connsiteX6" fmla="*/ 3500971 w 9826975"/>
              <a:gd name="connsiteY6" fmla="*/ 6320192 h 6803473"/>
              <a:gd name="connsiteX7" fmla="*/ 4586821 w 9826975"/>
              <a:gd name="connsiteY7" fmla="*/ 6453542 h 6803473"/>
              <a:gd name="connsiteX8" fmla="*/ 5634571 w 9826975"/>
              <a:gd name="connsiteY8" fmla="*/ 6453542 h 6803473"/>
              <a:gd name="connsiteX9" fmla="*/ 7025221 w 9826975"/>
              <a:gd name="connsiteY9" fmla="*/ 6796442 h 6803473"/>
              <a:gd name="connsiteX10" fmla="*/ 8453971 w 9826975"/>
              <a:gd name="connsiteY10" fmla="*/ 6091592 h 6803473"/>
              <a:gd name="connsiteX11" fmla="*/ 9215971 w 9826975"/>
              <a:gd name="connsiteY11" fmla="*/ 5501042 h 6803473"/>
              <a:gd name="connsiteX12" fmla="*/ 9139771 w 9826975"/>
              <a:gd name="connsiteY12" fmla="*/ 395642 h 6803473"/>
              <a:gd name="connsiteX13" fmla="*/ 624421 w 9826975"/>
              <a:gd name="connsiteY13" fmla="*/ 376592 h 680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26975" h="6803473">
                <a:moveTo>
                  <a:pt x="624421" y="376592"/>
                </a:moveTo>
                <a:cubicBezTo>
                  <a:pt x="-775754" y="424217"/>
                  <a:pt x="595846" y="487717"/>
                  <a:pt x="738721" y="681392"/>
                </a:cubicBezTo>
                <a:cubicBezTo>
                  <a:pt x="881596" y="875067"/>
                  <a:pt x="1376896" y="1084617"/>
                  <a:pt x="1481671" y="1538642"/>
                </a:cubicBezTo>
                <a:cubicBezTo>
                  <a:pt x="1586446" y="1992667"/>
                  <a:pt x="1414996" y="2881667"/>
                  <a:pt x="1367371" y="3405542"/>
                </a:cubicBezTo>
                <a:cubicBezTo>
                  <a:pt x="1319746" y="3929417"/>
                  <a:pt x="1132421" y="4285017"/>
                  <a:pt x="1195921" y="4681892"/>
                </a:cubicBezTo>
                <a:cubicBezTo>
                  <a:pt x="1259421" y="5078767"/>
                  <a:pt x="1364196" y="5513742"/>
                  <a:pt x="1748371" y="5786792"/>
                </a:cubicBezTo>
                <a:cubicBezTo>
                  <a:pt x="2132546" y="6059842"/>
                  <a:pt x="3027896" y="6209067"/>
                  <a:pt x="3500971" y="6320192"/>
                </a:cubicBezTo>
                <a:cubicBezTo>
                  <a:pt x="3974046" y="6431317"/>
                  <a:pt x="4231221" y="6431317"/>
                  <a:pt x="4586821" y="6453542"/>
                </a:cubicBezTo>
                <a:cubicBezTo>
                  <a:pt x="4942421" y="6475767"/>
                  <a:pt x="5228171" y="6396392"/>
                  <a:pt x="5634571" y="6453542"/>
                </a:cubicBezTo>
                <a:cubicBezTo>
                  <a:pt x="6040971" y="6510692"/>
                  <a:pt x="6555321" y="6856767"/>
                  <a:pt x="7025221" y="6796442"/>
                </a:cubicBezTo>
                <a:cubicBezTo>
                  <a:pt x="7495121" y="6736117"/>
                  <a:pt x="8088846" y="6307492"/>
                  <a:pt x="8453971" y="6091592"/>
                </a:cubicBezTo>
                <a:cubicBezTo>
                  <a:pt x="8819096" y="5875692"/>
                  <a:pt x="9101671" y="6450367"/>
                  <a:pt x="9215971" y="5501042"/>
                </a:cubicBezTo>
                <a:cubicBezTo>
                  <a:pt x="9330271" y="4551717"/>
                  <a:pt x="10578046" y="1249717"/>
                  <a:pt x="9139771" y="395642"/>
                </a:cubicBezTo>
                <a:cubicBezTo>
                  <a:pt x="7701496" y="-458433"/>
                  <a:pt x="2024596" y="328967"/>
                  <a:pt x="624421" y="376592"/>
                </a:cubicBezTo>
                <a:close/>
              </a:path>
            </a:pathLst>
          </a:custGeom>
          <a:blipFill dpi="0" rotWithShape="1">
            <a:blip r:embed="rId4"/>
            <a:srcRect/>
            <a:stretch>
              <a:fillRect/>
            </a:stretch>
          </a:blipFill>
          <a:ln w="952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a:extLst>
              <a:ext uri="{FF2B5EF4-FFF2-40B4-BE49-F238E27FC236}">
                <a16:creationId xmlns:a16="http://schemas.microsoft.com/office/drawing/2014/main" id="{6FD30EBB-EE48-4E20-80FA-7182EF9ED03D}"/>
              </a:ext>
            </a:extLst>
          </p:cNvPr>
          <p:cNvGrpSpPr/>
          <p:nvPr/>
        </p:nvGrpSpPr>
        <p:grpSpPr>
          <a:xfrm>
            <a:off x="697732" y="1170312"/>
            <a:ext cx="3240360" cy="72008"/>
            <a:chOff x="1127448" y="1853535"/>
            <a:chExt cx="3240360" cy="72008"/>
          </a:xfrm>
        </p:grpSpPr>
        <p:sp>
          <p:nvSpPr>
            <p:cNvPr id="5" name="椭圆 4">
              <a:extLst>
                <a:ext uri="{FF2B5EF4-FFF2-40B4-BE49-F238E27FC236}">
                  <a16:creationId xmlns:a16="http://schemas.microsoft.com/office/drawing/2014/main" id="{3DB42CB5-074E-4275-98DE-8D7E7C82517C}"/>
                </a:ext>
              </a:extLst>
            </p:cNvPr>
            <p:cNvSpPr/>
            <p:nvPr/>
          </p:nvSpPr>
          <p:spPr>
            <a:xfrm>
              <a:off x="1127448" y="1853535"/>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2" name="直接连接符 11">
              <a:extLst>
                <a:ext uri="{FF2B5EF4-FFF2-40B4-BE49-F238E27FC236}">
                  <a16:creationId xmlns:a16="http://schemas.microsoft.com/office/drawing/2014/main" id="{BDCFD9B9-85B4-4FBC-83D3-DC9AFC5D863A}"/>
                </a:ext>
              </a:extLst>
            </p:cNvPr>
            <p:cNvCxnSpPr>
              <a:cxnSpLocks/>
              <a:stCxn id="5" idx="6"/>
            </p:cNvCxnSpPr>
            <p:nvPr/>
          </p:nvCxnSpPr>
          <p:spPr>
            <a:xfrm>
              <a:off x="1199456" y="1889539"/>
              <a:ext cx="3168352" cy="0"/>
            </a:xfrm>
            <a:prstGeom prst="line">
              <a:avLst/>
            </a:prstGeom>
            <a:ln>
              <a:gradFill flip="none" rotWithShape="1">
                <a:gsLst>
                  <a:gs pos="0">
                    <a:schemeClr val="accent1">
                      <a:lumMod val="5000"/>
                      <a:lumOff val="95000"/>
                      <a:alpha val="25000"/>
                    </a:schemeClr>
                  </a:gs>
                  <a:gs pos="51000">
                    <a:srgbClr val="255D79"/>
                  </a:gs>
                  <a:gs pos="100000">
                    <a:srgbClr val="276482"/>
                  </a:gs>
                </a:gsLst>
                <a:lin ang="10800000" scaled="1"/>
                <a:tileRect/>
              </a:gradFill>
            </a:ln>
          </p:spPr>
          <p:style>
            <a:lnRef idx="1">
              <a:schemeClr val="accent1"/>
            </a:lnRef>
            <a:fillRef idx="0">
              <a:schemeClr val="accent1"/>
            </a:fillRef>
            <a:effectRef idx="0">
              <a:schemeClr val="accent1"/>
            </a:effectRef>
            <a:fontRef idx="minor">
              <a:schemeClr val="tx1"/>
            </a:fontRef>
          </p:style>
        </p:cxnSp>
      </p:grpSp>
      <p:sp>
        <p:nvSpPr>
          <p:cNvPr id="19" name="文本框 18">
            <a:extLst>
              <a:ext uri="{FF2B5EF4-FFF2-40B4-BE49-F238E27FC236}">
                <a16:creationId xmlns:a16="http://schemas.microsoft.com/office/drawing/2014/main" id="{F0ED2C43-B839-4B78-8E74-E81DCEC33F8A}"/>
              </a:ext>
            </a:extLst>
          </p:cNvPr>
          <p:cNvSpPr txBox="1"/>
          <p:nvPr/>
        </p:nvSpPr>
        <p:spPr>
          <a:xfrm>
            <a:off x="697732" y="3933056"/>
            <a:ext cx="3852428" cy="553998"/>
          </a:xfrm>
          <a:prstGeom prst="rect">
            <a:avLst/>
          </a:prstGeom>
          <a:noFill/>
        </p:spPr>
        <p:txBody>
          <a:bodyPr wrap="square" rtlCol="0">
            <a:spAutoFit/>
          </a:bodyPr>
          <a:lstStyle/>
          <a:p>
            <a:pPr>
              <a:lnSpc>
                <a:spcPts val="1800"/>
              </a:lnSpc>
            </a:pPr>
            <a:r>
              <a:rPr lang="zh-CN" altLang="en-US" sz="1400" spc="400" dirty="0">
                <a:solidFill>
                  <a:schemeClr val="tx1">
                    <a:lumMod val="85000"/>
                    <a:lumOff val="15000"/>
                  </a:schemeClr>
                </a:solidFill>
                <a:cs typeface="+mn-ea"/>
                <a:sym typeface="+mn-lt"/>
              </a:rPr>
              <a:t>单击此处添加标题内容，内容要与标题相符，单击此处。</a:t>
            </a:r>
          </a:p>
        </p:txBody>
      </p:sp>
      <p:sp>
        <p:nvSpPr>
          <p:cNvPr id="20" name="文本框 19">
            <a:extLst>
              <a:ext uri="{FF2B5EF4-FFF2-40B4-BE49-F238E27FC236}">
                <a16:creationId xmlns:a16="http://schemas.microsoft.com/office/drawing/2014/main" id="{E2137D52-4D74-440C-8530-CB2E870A02A8}"/>
              </a:ext>
            </a:extLst>
          </p:cNvPr>
          <p:cNvSpPr txBox="1"/>
          <p:nvPr/>
        </p:nvSpPr>
        <p:spPr>
          <a:xfrm>
            <a:off x="697732" y="4871736"/>
            <a:ext cx="3852428" cy="553998"/>
          </a:xfrm>
          <a:prstGeom prst="rect">
            <a:avLst/>
          </a:prstGeom>
          <a:noFill/>
        </p:spPr>
        <p:txBody>
          <a:bodyPr wrap="square" rtlCol="0">
            <a:spAutoFit/>
          </a:bodyPr>
          <a:lstStyle/>
          <a:p>
            <a:pPr>
              <a:lnSpc>
                <a:spcPts val="1800"/>
              </a:lnSpc>
            </a:pPr>
            <a:r>
              <a:rPr lang="zh-CN" altLang="en-US" sz="1400" spc="400" dirty="0">
                <a:solidFill>
                  <a:schemeClr val="tx1">
                    <a:lumMod val="85000"/>
                    <a:lumOff val="15000"/>
                  </a:schemeClr>
                </a:solidFill>
                <a:cs typeface="+mn-ea"/>
                <a:sym typeface="+mn-lt"/>
              </a:rPr>
              <a:t>单击此处添加标题内容，内容要与标题相符，单击此处。</a:t>
            </a:r>
          </a:p>
        </p:txBody>
      </p:sp>
      <p:sp>
        <p:nvSpPr>
          <p:cNvPr id="21" name="文本框 20">
            <a:extLst>
              <a:ext uri="{FF2B5EF4-FFF2-40B4-BE49-F238E27FC236}">
                <a16:creationId xmlns:a16="http://schemas.microsoft.com/office/drawing/2014/main" id="{15088E63-4C61-4A6D-9885-97EFA4098D66}"/>
              </a:ext>
            </a:extLst>
          </p:cNvPr>
          <p:cNvSpPr txBox="1"/>
          <p:nvPr/>
        </p:nvSpPr>
        <p:spPr>
          <a:xfrm>
            <a:off x="625725" y="1980129"/>
            <a:ext cx="3168352" cy="584775"/>
          </a:xfrm>
          <a:prstGeom prst="rect">
            <a:avLst/>
          </a:prstGeom>
          <a:noFill/>
        </p:spPr>
        <p:txBody>
          <a:bodyPr wrap="square" rtlCol="0">
            <a:spAutoFit/>
          </a:bodyPr>
          <a:lstStyle/>
          <a:p>
            <a:r>
              <a:rPr lang="en-US" altLang="zh-CN" sz="3200" dirty="0">
                <a:solidFill>
                  <a:srgbClr val="165878"/>
                </a:solidFill>
                <a:cs typeface="+mn-ea"/>
                <a:sym typeface="+mn-lt"/>
              </a:rPr>
              <a:t>COMPLETE</a:t>
            </a:r>
            <a:endParaRPr lang="zh-CN" altLang="en-US" sz="3200" dirty="0">
              <a:solidFill>
                <a:srgbClr val="165878"/>
              </a:solidFill>
              <a:cs typeface="+mn-ea"/>
              <a:sym typeface="+mn-lt"/>
            </a:endParaRPr>
          </a:p>
        </p:txBody>
      </p:sp>
      <p:sp>
        <p:nvSpPr>
          <p:cNvPr id="22" name="文本框 21">
            <a:extLst>
              <a:ext uri="{FF2B5EF4-FFF2-40B4-BE49-F238E27FC236}">
                <a16:creationId xmlns:a16="http://schemas.microsoft.com/office/drawing/2014/main" id="{856F9E3D-DFA0-4FAF-A435-EACDD95EFDAA}"/>
              </a:ext>
            </a:extLst>
          </p:cNvPr>
          <p:cNvSpPr txBox="1"/>
          <p:nvPr/>
        </p:nvSpPr>
        <p:spPr>
          <a:xfrm>
            <a:off x="625726" y="2659423"/>
            <a:ext cx="3168352" cy="584775"/>
          </a:xfrm>
          <a:prstGeom prst="rect">
            <a:avLst/>
          </a:prstGeom>
          <a:noFill/>
        </p:spPr>
        <p:txBody>
          <a:bodyPr wrap="square" rtlCol="0">
            <a:spAutoFit/>
          </a:bodyPr>
          <a:lstStyle/>
          <a:p>
            <a:r>
              <a:rPr lang="en-US" altLang="zh-CN" sz="3200" dirty="0">
                <a:solidFill>
                  <a:srgbClr val="165878"/>
                </a:solidFill>
                <a:cs typeface="+mn-ea"/>
                <a:sym typeface="+mn-lt"/>
              </a:rPr>
              <a:t>WORKS</a:t>
            </a:r>
            <a:endParaRPr lang="zh-CN" altLang="en-US" sz="3200" dirty="0">
              <a:solidFill>
                <a:srgbClr val="165878"/>
              </a:solidFill>
              <a:cs typeface="+mn-ea"/>
              <a:sym typeface="+mn-lt"/>
            </a:endParaRPr>
          </a:p>
        </p:txBody>
      </p:sp>
      <p:sp>
        <p:nvSpPr>
          <p:cNvPr id="23" name="矩形 22">
            <a:extLst>
              <a:ext uri="{FF2B5EF4-FFF2-40B4-BE49-F238E27FC236}">
                <a16:creationId xmlns:a16="http://schemas.microsoft.com/office/drawing/2014/main" id="{4FF18EBD-C078-43D1-A08B-2EEF4061691D}"/>
              </a:ext>
            </a:extLst>
          </p:cNvPr>
          <p:cNvSpPr/>
          <p:nvPr/>
        </p:nvSpPr>
        <p:spPr>
          <a:xfrm>
            <a:off x="767409" y="3338716"/>
            <a:ext cx="795619" cy="57259"/>
          </a:xfrm>
          <a:prstGeom prst="rect">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sp>
        <p:nvSpPr>
          <p:cNvPr id="24" name="文本框 23">
            <a:extLst>
              <a:ext uri="{FF2B5EF4-FFF2-40B4-BE49-F238E27FC236}">
                <a16:creationId xmlns:a16="http://schemas.microsoft.com/office/drawing/2014/main" id="{2CA4079F-34CB-422B-89A3-5954739EDC53}"/>
              </a:ext>
            </a:extLst>
          </p:cNvPr>
          <p:cNvSpPr txBox="1"/>
          <p:nvPr/>
        </p:nvSpPr>
        <p:spPr>
          <a:xfrm>
            <a:off x="697732" y="5810416"/>
            <a:ext cx="9826974" cy="553998"/>
          </a:xfrm>
          <a:prstGeom prst="rect">
            <a:avLst/>
          </a:prstGeom>
          <a:noFill/>
        </p:spPr>
        <p:txBody>
          <a:bodyPr wrap="square" rtlCol="0">
            <a:spAutoFit/>
          </a:bodyPr>
          <a:lstStyle/>
          <a:p>
            <a:pPr>
              <a:lnSpc>
                <a:spcPts val="1800"/>
              </a:lnSpc>
            </a:pPr>
            <a:r>
              <a:rPr lang="zh-CN" altLang="en-US" sz="1400" spc="400" dirty="0">
                <a:solidFill>
                  <a:schemeClr val="tx1">
                    <a:lumMod val="85000"/>
                    <a:lumOff val="15000"/>
                  </a:schemeClr>
                </a:solidFill>
                <a:cs typeface="+mn-ea"/>
                <a:sym typeface="+mn-lt"/>
              </a:rPr>
              <a:t>单击此处添加标题内容，内容要与标题相符，单击此处。单击此处添加标题内容，内容要与标题相符，单击此处。单击此处添加标题内容，内容要与标题相符，单击此处。</a:t>
            </a:r>
          </a:p>
        </p:txBody>
      </p:sp>
    </p:spTree>
    <p:custDataLst>
      <p:tags r:id="rId1"/>
    </p:custDataLst>
    <p:extLst>
      <p:ext uri="{BB962C8B-B14F-4D97-AF65-F5344CB8AC3E}">
        <p14:creationId xmlns:p14="http://schemas.microsoft.com/office/powerpoint/2010/main" val="3805185915"/>
      </p:ext>
    </p:extLst>
  </p:cSld>
  <p:clrMapOvr>
    <a:masterClrMapping/>
  </p:clrMapOvr>
  <mc:AlternateContent xmlns:mc="http://schemas.openxmlformats.org/markup-compatibility/2006" xmlns:p14="http://schemas.microsoft.com/office/powerpoint/2010/main">
    <mc:Choice Requires="p14">
      <p:transition spd="slow" p14:dur="1500" advTm="5891">
        <p:random/>
      </p:transition>
    </mc:Choice>
    <mc:Fallback xmlns="" xmlns:a16="http://schemas.microsoft.com/office/drawing/2014/main" xmlns:a14="http://schemas.microsoft.com/office/drawing/2010/main">
      <p:transition spd="slow" advTm="5891">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2/3*#ppt_w"/>
                                          </p:val>
                                        </p:tav>
                                        <p:tav tm="100000">
                                          <p:val>
                                            <p:strVal val="#ppt_w"/>
                                          </p:val>
                                        </p:tav>
                                      </p:tavLst>
                                    </p:anim>
                                    <p:anim calcmode="lin" valueType="num">
                                      <p:cBhvr>
                                        <p:cTn id="8" dur="500" fill="hold"/>
                                        <p:tgtEl>
                                          <p:spTgt spid="2"/>
                                        </p:tgtEl>
                                        <p:attrNameLst>
                                          <p:attrName>ppt_h</p:attrName>
                                        </p:attrNameLst>
                                      </p:cBhvr>
                                      <p:tavLst>
                                        <p:tav tm="0">
                                          <p:val>
                                            <p:strVal val="2/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left)">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left)">
                                      <p:cBhvr>
                                        <p:cTn id="28" dur="500"/>
                                        <p:tgtEl>
                                          <p:spTgt spid="22"/>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1000"/>
                                        <p:tgtEl>
                                          <p:spTgt spid="23"/>
                                        </p:tgtEl>
                                      </p:cBhvr>
                                    </p:animEffect>
                                    <p:anim calcmode="lin" valueType="num">
                                      <p:cBhvr>
                                        <p:cTn id="34" dur="1000" fill="hold"/>
                                        <p:tgtEl>
                                          <p:spTgt spid="23"/>
                                        </p:tgtEl>
                                        <p:attrNameLst>
                                          <p:attrName>ppt_x</p:attrName>
                                        </p:attrNameLst>
                                      </p:cBhvr>
                                      <p:tavLst>
                                        <p:tav tm="0">
                                          <p:val>
                                            <p:strVal val="#ppt_x"/>
                                          </p:val>
                                        </p:tav>
                                        <p:tav tm="100000">
                                          <p:val>
                                            <p:strVal val="#ppt_x"/>
                                          </p:val>
                                        </p:tav>
                                      </p:tavLst>
                                    </p:anim>
                                    <p:anim calcmode="lin" valueType="num">
                                      <p:cBhvr>
                                        <p:cTn id="35"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randombar(horizontal)">
                                      <p:cBhvr>
                                        <p:cTn id="40" dur="500"/>
                                        <p:tgtEl>
                                          <p:spTgt spid="19"/>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randombar(horizontal)">
                                      <p:cBhvr>
                                        <p:cTn id="43" dur="500"/>
                                        <p:tgtEl>
                                          <p:spTgt spid="20"/>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randombar(horizontal)">
                                      <p:cBhvr>
                                        <p:cTn id="4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animBg="1"/>
      <p:bldP spid="19" grpId="0"/>
      <p:bldP spid="20" grpId="0"/>
      <p:bldP spid="21" grpId="0"/>
      <p:bldP spid="22" grpId="0"/>
      <p:bldP spid="23" grpId="0" animBg="1"/>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AB32328F-F4CA-47C2-973C-F54587C35EBB}"/>
              </a:ext>
            </a:extLst>
          </p:cNvPr>
          <p:cNvGrpSpPr/>
          <p:nvPr/>
        </p:nvGrpSpPr>
        <p:grpSpPr>
          <a:xfrm>
            <a:off x="9856492" y="2506603"/>
            <a:ext cx="1847944" cy="2440541"/>
            <a:chOff x="9856492" y="2506603"/>
            <a:chExt cx="1847944" cy="2440541"/>
          </a:xfrm>
        </p:grpSpPr>
        <p:sp>
          <p:nvSpPr>
            <p:cNvPr id="8" name="矩形 7">
              <a:extLst>
                <a:ext uri="{FF2B5EF4-FFF2-40B4-BE49-F238E27FC236}">
                  <a16:creationId xmlns:a16="http://schemas.microsoft.com/office/drawing/2014/main" id="{2C691812-A210-4862-ACD2-2CA42C8CAB0E}"/>
                </a:ext>
              </a:extLst>
            </p:cNvPr>
            <p:cNvSpPr/>
            <p:nvPr/>
          </p:nvSpPr>
          <p:spPr>
            <a:xfrm>
              <a:off x="9856492" y="2506603"/>
              <a:ext cx="1847944" cy="2440541"/>
            </a:xfrm>
            <a:prstGeom prst="rect">
              <a:avLst/>
            </a:prstGeom>
            <a:solidFill>
              <a:srgbClr val="255D79"/>
            </a:solidFill>
            <a:ln>
              <a:noFill/>
            </a:ln>
            <a:effectLst>
              <a:outerShdw blurRad="444500" sx="102000" sy="102000" algn="ctr" rotWithShape="0">
                <a:srgbClr val="10405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4" name="组合 23">
              <a:extLst>
                <a:ext uri="{FF2B5EF4-FFF2-40B4-BE49-F238E27FC236}">
                  <a16:creationId xmlns:a16="http://schemas.microsoft.com/office/drawing/2014/main" id="{2DA28342-AD55-48B1-B965-AB55699C6E54}"/>
                </a:ext>
              </a:extLst>
            </p:cNvPr>
            <p:cNvGrpSpPr/>
            <p:nvPr/>
          </p:nvGrpSpPr>
          <p:grpSpPr>
            <a:xfrm>
              <a:off x="10491337" y="3371864"/>
              <a:ext cx="707887" cy="707887"/>
              <a:chOff x="10491337" y="3371864"/>
              <a:chExt cx="707887" cy="707887"/>
            </a:xfrm>
          </p:grpSpPr>
          <p:sp>
            <p:nvSpPr>
              <p:cNvPr id="22" name="椭圆 21">
                <a:extLst>
                  <a:ext uri="{FF2B5EF4-FFF2-40B4-BE49-F238E27FC236}">
                    <a16:creationId xmlns:a16="http://schemas.microsoft.com/office/drawing/2014/main" id="{AABB2A75-EA8C-43F9-8B12-433C5503C51E}"/>
                  </a:ext>
                </a:extLst>
              </p:cNvPr>
              <p:cNvSpPr/>
              <p:nvPr/>
            </p:nvSpPr>
            <p:spPr>
              <a:xfrm>
                <a:off x="10491337" y="3371864"/>
                <a:ext cx="707887" cy="70788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箭头: V 形 22">
                <a:extLst>
                  <a:ext uri="{FF2B5EF4-FFF2-40B4-BE49-F238E27FC236}">
                    <a16:creationId xmlns:a16="http://schemas.microsoft.com/office/drawing/2014/main" id="{0E23A605-E39F-488B-B5AD-D2EF2D0F9677}"/>
                  </a:ext>
                </a:extLst>
              </p:cNvPr>
              <p:cNvSpPr/>
              <p:nvPr/>
            </p:nvSpPr>
            <p:spPr>
              <a:xfrm>
                <a:off x="10738372" y="3599128"/>
                <a:ext cx="219272" cy="253358"/>
              </a:xfrm>
              <a:prstGeom prst="chevron">
                <a:avLst>
                  <a:gd name="adj" fmla="val 5352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grpSp>
        <p:nvGrpSpPr>
          <p:cNvPr id="35" name="组合 34">
            <a:extLst>
              <a:ext uri="{FF2B5EF4-FFF2-40B4-BE49-F238E27FC236}">
                <a16:creationId xmlns:a16="http://schemas.microsoft.com/office/drawing/2014/main" id="{43A148F2-F62B-456A-BEFD-EF6F6621258E}"/>
              </a:ext>
            </a:extLst>
          </p:cNvPr>
          <p:cNvGrpSpPr/>
          <p:nvPr/>
        </p:nvGrpSpPr>
        <p:grpSpPr>
          <a:xfrm>
            <a:off x="481696" y="2506603"/>
            <a:ext cx="1847944" cy="2440541"/>
            <a:chOff x="481696" y="2506603"/>
            <a:chExt cx="1847944" cy="2440541"/>
          </a:xfrm>
        </p:grpSpPr>
        <p:sp>
          <p:nvSpPr>
            <p:cNvPr id="6" name="矩形 5">
              <a:extLst>
                <a:ext uri="{FF2B5EF4-FFF2-40B4-BE49-F238E27FC236}">
                  <a16:creationId xmlns:a16="http://schemas.microsoft.com/office/drawing/2014/main" id="{1A5B541D-F81F-41B4-9800-23D85D1CA2D4}"/>
                </a:ext>
              </a:extLst>
            </p:cNvPr>
            <p:cNvSpPr/>
            <p:nvPr/>
          </p:nvSpPr>
          <p:spPr>
            <a:xfrm>
              <a:off x="481696" y="2506603"/>
              <a:ext cx="1847944" cy="2440541"/>
            </a:xfrm>
            <a:prstGeom prst="rect">
              <a:avLst/>
            </a:prstGeom>
            <a:solidFill>
              <a:srgbClr val="255D79"/>
            </a:solidFill>
            <a:ln>
              <a:noFill/>
            </a:ln>
            <a:effectLst>
              <a:outerShdw blurRad="444500" sx="102000" sy="102000" algn="ctr" rotWithShape="0">
                <a:srgbClr val="10405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6" name="组合 25">
              <a:extLst>
                <a:ext uri="{FF2B5EF4-FFF2-40B4-BE49-F238E27FC236}">
                  <a16:creationId xmlns:a16="http://schemas.microsoft.com/office/drawing/2014/main" id="{27B85991-A26D-4D56-A7B3-FD58762B2331}"/>
                </a:ext>
              </a:extLst>
            </p:cNvPr>
            <p:cNvGrpSpPr/>
            <p:nvPr/>
          </p:nvGrpSpPr>
          <p:grpSpPr>
            <a:xfrm>
              <a:off x="934139" y="3372929"/>
              <a:ext cx="707887" cy="707887"/>
              <a:chOff x="934139" y="3372929"/>
              <a:chExt cx="707887" cy="707887"/>
            </a:xfrm>
          </p:grpSpPr>
          <p:sp>
            <p:nvSpPr>
              <p:cNvPr id="21" name="椭圆 20">
                <a:extLst>
                  <a:ext uri="{FF2B5EF4-FFF2-40B4-BE49-F238E27FC236}">
                    <a16:creationId xmlns:a16="http://schemas.microsoft.com/office/drawing/2014/main" id="{04357712-6F17-4D19-A970-2A56A21A16DD}"/>
                  </a:ext>
                </a:extLst>
              </p:cNvPr>
              <p:cNvSpPr/>
              <p:nvPr/>
            </p:nvSpPr>
            <p:spPr>
              <a:xfrm>
                <a:off x="934139" y="3372929"/>
                <a:ext cx="707887" cy="70788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箭头: V 形 24">
                <a:extLst>
                  <a:ext uri="{FF2B5EF4-FFF2-40B4-BE49-F238E27FC236}">
                    <a16:creationId xmlns:a16="http://schemas.microsoft.com/office/drawing/2014/main" id="{9F4A4DB4-C054-4345-85D6-C04AFCC7491D}"/>
                  </a:ext>
                </a:extLst>
              </p:cNvPr>
              <p:cNvSpPr/>
              <p:nvPr/>
            </p:nvSpPr>
            <p:spPr>
              <a:xfrm rot="10800000">
                <a:off x="1117636" y="3578435"/>
                <a:ext cx="288032" cy="288032"/>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grpSp>
        <p:nvGrpSpPr>
          <p:cNvPr id="32" name="组合 31">
            <a:extLst>
              <a:ext uri="{FF2B5EF4-FFF2-40B4-BE49-F238E27FC236}">
                <a16:creationId xmlns:a16="http://schemas.microsoft.com/office/drawing/2014/main" id="{07A99D51-415E-4BCE-A4AB-6F2C88098B9D}"/>
              </a:ext>
            </a:extLst>
          </p:cNvPr>
          <p:cNvGrpSpPr/>
          <p:nvPr/>
        </p:nvGrpSpPr>
        <p:grpSpPr>
          <a:xfrm>
            <a:off x="2205875" y="2041407"/>
            <a:ext cx="2552425" cy="3370934"/>
            <a:chOff x="2205875" y="2041407"/>
            <a:chExt cx="2552425" cy="3370934"/>
          </a:xfrm>
        </p:grpSpPr>
        <p:sp>
          <p:nvSpPr>
            <p:cNvPr id="7" name="矩形 6">
              <a:extLst>
                <a:ext uri="{FF2B5EF4-FFF2-40B4-BE49-F238E27FC236}">
                  <a16:creationId xmlns:a16="http://schemas.microsoft.com/office/drawing/2014/main" id="{5983D2FE-FD89-4365-8532-5A9900AED521}"/>
                </a:ext>
              </a:extLst>
            </p:cNvPr>
            <p:cNvSpPr/>
            <p:nvPr/>
          </p:nvSpPr>
          <p:spPr>
            <a:xfrm>
              <a:off x="2205875" y="2041407"/>
              <a:ext cx="2552425" cy="3370934"/>
            </a:xfrm>
            <a:prstGeom prst="rect">
              <a:avLst/>
            </a:prstGeom>
            <a:solidFill>
              <a:srgbClr val="255D79"/>
            </a:solidFill>
            <a:ln>
              <a:noFill/>
            </a:ln>
            <a:effectLst>
              <a:outerShdw blurRad="444500" sx="102000" sy="102000" algn="ctr" rotWithShape="0">
                <a:srgbClr val="10405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a16="http://schemas.microsoft.com/office/drawing/2014/main" id="{FBF4E18D-1D43-4990-AA4A-874FA45418D1}"/>
                </a:ext>
              </a:extLst>
            </p:cNvPr>
            <p:cNvSpPr txBox="1"/>
            <p:nvPr/>
          </p:nvSpPr>
          <p:spPr>
            <a:xfrm>
              <a:off x="2622620" y="2492896"/>
              <a:ext cx="1680568" cy="461665"/>
            </a:xfrm>
            <a:prstGeom prst="rect">
              <a:avLst/>
            </a:prstGeom>
            <a:noFill/>
          </p:spPr>
          <p:txBody>
            <a:bodyPr wrap="square" rtlCol="0">
              <a:spAutoFit/>
            </a:bodyPr>
            <a:lstStyle/>
            <a:p>
              <a:pPr algn="ctr"/>
              <a:r>
                <a:rPr lang="zh-CN" altLang="en-US" sz="24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16" name="文本框 15">
              <a:extLst>
                <a:ext uri="{FF2B5EF4-FFF2-40B4-BE49-F238E27FC236}">
                  <a16:creationId xmlns:a16="http://schemas.microsoft.com/office/drawing/2014/main" id="{DA51745A-0B21-4652-8C44-2E843DA2F2BC}"/>
                </a:ext>
              </a:extLst>
            </p:cNvPr>
            <p:cNvSpPr txBox="1"/>
            <p:nvPr/>
          </p:nvSpPr>
          <p:spPr>
            <a:xfrm>
              <a:off x="2418790" y="3160202"/>
              <a:ext cx="2088227" cy="784830"/>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sp>
          <p:nvSpPr>
            <p:cNvPr id="17" name="文本框 16">
              <a:extLst>
                <a:ext uri="{FF2B5EF4-FFF2-40B4-BE49-F238E27FC236}">
                  <a16:creationId xmlns:a16="http://schemas.microsoft.com/office/drawing/2014/main" id="{25959A1C-F168-4C7B-B8FA-31064949F8FB}"/>
                </a:ext>
              </a:extLst>
            </p:cNvPr>
            <p:cNvSpPr txBox="1"/>
            <p:nvPr/>
          </p:nvSpPr>
          <p:spPr>
            <a:xfrm>
              <a:off x="2418790" y="4136887"/>
              <a:ext cx="2088227" cy="784830"/>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grpSp>
      <p:grpSp>
        <p:nvGrpSpPr>
          <p:cNvPr id="33" name="组合 32">
            <a:extLst>
              <a:ext uri="{FF2B5EF4-FFF2-40B4-BE49-F238E27FC236}">
                <a16:creationId xmlns:a16="http://schemas.microsoft.com/office/drawing/2014/main" id="{F6C35E76-04B5-41E8-8FD7-CC81E17C0571}"/>
              </a:ext>
            </a:extLst>
          </p:cNvPr>
          <p:cNvGrpSpPr/>
          <p:nvPr/>
        </p:nvGrpSpPr>
        <p:grpSpPr>
          <a:xfrm>
            <a:off x="7433700" y="2041407"/>
            <a:ext cx="2552425" cy="3370934"/>
            <a:chOff x="7433700" y="2041407"/>
            <a:chExt cx="2552425" cy="3370934"/>
          </a:xfrm>
        </p:grpSpPr>
        <p:sp>
          <p:nvSpPr>
            <p:cNvPr id="9" name="矩形 8">
              <a:extLst>
                <a:ext uri="{FF2B5EF4-FFF2-40B4-BE49-F238E27FC236}">
                  <a16:creationId xmlns:a16="http://schemas.microsoft.com/office/drawing/2014/main" id="{9FCF18FE-868F-4675-BF60-5DA73CB4ACCE}"/>
                </a:ext>
              </a:extLst>
            </p:cNvPr>
            <p:cNvSpPr/>
            <p:nvPr/>
          </p:nvSpPr>
          <p:spPr>
            <a:xfrm>
              <a:off x="7433700" y="2041407"/>
              <a:ext cx="2552425" cy="3370934"/>
            </a:xfrm>
            <a:prstGeom prst="rect">
              <a:avLst/>
            </a:prstGeom>
            <a:solidFill>
              <a:srgbClr val="255D79"/>
            </a:solidFill>
            <a:ln>
              <a:noFill/>
            </a:ln>
            <a:effectLst>
              <a:outerShdw blurRad="444500" sx="102000" sy="102000" algn="ctr" rotWithShape="0">
                <a:srgbClr val="10405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文本框 17">
              <a:extLst>
                <a:ext uri="{FF2B5EF4-FFF2-40B4-BE49-F238E27FC236}">
                  <a16:creationId xmlns:a16="http://schemas.microsoft.com/office/drawing/2014/main" id="{7DD59AE0-B475-42F1-9E9E-2A50C2A26682}"/>
                </a:ext>
              </a:extLst>
            </p:cNvPr>
            <p:cNvSpPr txBox="1"/>
            <p:nvPr/>
          </p:nvSpPr>
          <p:spPr>
            <a:xfrm>
              <a:off x="7953123" y="2492896"/>
              <a:ext cx="1680568" cy="461665"/>
            </a:xfrm>
            <a:prstGeom prst="rect">
              <a:avLst/>
            </a:prstGeom>
            <a:noFill/>
          </p:spPr>
          <p:txBody>
            <a:bodyPr wrap="square" rtlCol="0">
              <a:spAutoFit/>
            </a:bodyPr>
            <a:lstStyle/>
            <a:p>
              <a:pPr algn="ctr"/>
              <a:r>
                <a:rPr lang="zh-CN" altLang="en-US" sz="2400" spc="300" dirty="0">
                  <a:solidFill>
                    <a:schemeClr val="bg1"/>
                  </a:solidFill>
                  <a:effectLst>
                    <a:outerShdw blurRad="38100" dist="38100" dir="2700000" algn="tl">
                      <a:srgbClr val="000000">
                        <a:alpha val="43137"/>
                      </a:srgbClr>
                    </a:outerShdw>
                  </a:effectLst>
                  <a:cs typeface="+mn-ea"/>
                  <a:sym typeface="+mn-lt"/>
                </a:rPr>
                <a:t>添加标题</a:t>
              </a:r>
            </a:p>
          </p:txBody>
        </p:sp>
        <p:sp>
          <p:nvSpPr>
            <p:cNvPr id="19" name="文本框 18">
              <a:extLst>
                <a:ext uri="{FF2B5EF4-FFF2-40B4-BE49-F238E27FC236}">
                  <a16:creationId xmlns:a16="http://schemas.microsoft.com/office/drawing/2014/main" id="{35A2D026-1D31-4A1D-9A91-348BC90F7851}"/>
                </a:ext>
              </a:extLst>
            </p:cNvPr>
            <p:cNvSpPr txBox="1"/>
            <p:nvPr/>
          </p:nvSpPr>
          <p:spPr>
            <a:xfrm>
              <a:off x="7749293" y="3160202"/>
              <a:ext cx="2088227" cy="784830"/>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sp>
          <p:nvSpPr>
            <p:cNvPr id="20" name="文本框 19">
              <a:extLst>
                <a:ext uri="{FF2B5EF4-FFF2-40B4-BE49-F238E27FC236}">
                  <a16:creationId xmlns:a16="http://schemas.microsoft.com/office/drawing/2014/main" id="{3CF47E7C-4B6E-4802-B952-488870DC32FA}"/>
                </a:ext>
              </a:extLst>
            </p:cNvPr>
            <p:cNvSpPr txBox="1"/>
            <p:nvPr/>
          </p:nvSpPr>
          <p:spPr>
            <a:xfrm>
              <a:off x="7749293" y="4136887"/>
              <a:ext cx="2088227" cy="784830"/>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grpSp>
      <p:grpSp>
        <p:nvGrpSpPr>
          <p:cNvPr id="31" name="组合 30">
            <a:extLst>
              <a:ext uri="{FF2B5EF4-FFF2-40B4-BE49-F238E27FC236}">
                <a16:creationId xmlns:a16="http://schemas.microsoft.com/office/drawing/2014/main" id="{1946080B-FA41-4A45-B658-A0E65E4C8201}"/>
              </a:ext>
            </a:extLst>
          </p:cNvPr>
          <p:cNvGrpSpPr/>
          <p:nvPr/>
        </p:nvGrpSpPr>
        <p:grpSpPr>
          <a:xfrm>
            <a:off x="4591312" y="1739665"/>
            <a:ext cx="3009376" cy="3974419"/>
            <a:chOff x="4591312" y="1739665"/>
            <a:chExt cx="3009376" cy="3974419"/>
          </a:xfrm>
        </p:grpSpPr>
        <p:sp>
          <p:nvSpPr>
            <p:cNvPr id="10" name="矩形 9">
              <a:extLst>
                <a:ext uri="{FF2B5EF4-FFF2-40B4-BE49-F238E27FC236}">
                  <a16:creationId xmlns:a16="http://schemas.microsoft.com/office/drawing/2014/main" id="{2EB6E971-8911-4A85-B4EE-44CD95852608}"/>
                </a:ext>
              </a:extLst>
            </p:cNvPr>
            <p:cNvSpPr/>
            <p:nvPr/>
          </p:nvSpPr>
          <p:spPr>
            <a:xfrm>
              <a:off x="4591312" y="1739665"/>
              <a:ext cx="3009376" cy="3974419"/>
            </a:xfrm>
            <a:prstGeom prst="rect">
              <a:avLst/>
            </a:prstGeom>
            <a:solidFill>
              <a:srgbClr val="255D79"/>
            </a:solidFill>
            <a:ln>
              <a:noFill/>
            </a:ln>
            <a:effectLst>
              <a:outerShdw blurRad="444500" sx="102000" sy="102000" algn="ctr" rotWithShape="0">
                <a:srgbClr val="10405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aphicFrame>
          <p:nvGraphicFramePr>
            <p:cNvPr id="13" name="图表 12">
              <a:extLst>
                <a:ext uri="{FF2B5EF4-FFF2-40B4-BE49-F238E27FC236}">
                  <a16:creationId xmlns:a16="http://schemas.microsoft.com/office/drawing/2014/main" id="{E60A6CC7-BC22-4861-8A31-D113A325224D}"/>
                </a:ext>
              </a:extLst>
            </p:cNvPr>
            <p:cNvGraphicFramePr/>
            <p:nvPr>
              <p:extLst>
                <p:ext uri="{D42A27DB-BD31-4B8C-83A1-F6EECF244321}">
                  <p14:modId xmlns:p14="http://schemas.microsoft.com/office/powerpoint/2010/main" val="3274919417"/>
                </p:ext>
              </p:extLst>
            </p:nvPr>
          </p:nvGraphicFramePr>
          <p:xfrm>
            <a:off x="4794635" y="2261828"/>
            <a:ext cx="2552425" cy="3370934"/>
          </p:xfrm>
          <a:graphic>
            <a:graphicData uri="http://schemas.openxmlformats.org/drawingml/2006/chart">
              <c:chart xmlns:c="http://schemas.openxmlformats.org/drawingml/2006/chart" xmlns:r="http://schemas.openxmlformats.org/officeDocument/2006/relationships" r:id="rId4"/>
            </a:graphicData>
          </a:graphic>
        </p:graphicFrame>
        <p:sp>
          <p:nvSpPr>
            <p:cNvPr id="14" name="文本框 13">
              <a:extLst>
                <a:ext uri="{FF2B5EF4-FFF2-40B4-BE49-F238E27FC236}">
                  <a16:creationId xmlns:a16="http://schemas.microsoft.com/office/drawing/2014/main" id="{719596A3-5809-40BC-BFE8-F718E8EC238F}"/>
                </a:ext>
              </a:extLst>
            </p:cNvPr>
            <p:cNvSpPr txBox="1"/>
            <p:nvPr/>
          </p:nvSpPr>
          <p:spPr>
            <a:xfrm>
              <a:off x="5375920" y="1856741"/>
              <a:ext cx="1440160" cy="369332"/>
            </a:xfrm>
            <a:prstGeom prst="rect">
              <a:avLst/>
            </a:prstGeom>
            <a:noFill/>
          </p:spPr>
          <p:txBody>
            <a:bodyPr wrap="square" rtlCol="0">
              <a:spAutoFit/>
            </a:bodyPr>
            <a:lstStyle/>
            <a:p>
              <a:pPr algn="ctr"/>
              <a:r>
                <a:rPr lang="zh-CN" altLang="en-US" spc="400" dirty="0">
                  <a:solidFill>
                    <a:schemeClr val="bg1"/>
                  </a:solidFill>
                  <a:cs typeface="+mn-ea"/>
                  <a:sym typeface="+mn-lt"/>
                </a:rPr>
                <a:t>工作汇总</a:t>
              </a:r>
            </a:p>
          </p:txBody>
        </p:sp>
      </p:grpSp>
      <p:sp>
        <p:nvSpPr>
          <p:cNvPr id="27" name="文本框 26">
            <a:extLst>
              <a:ext uri="{FF2B5EF4-FFF2-40B4-BE49-F238E27FC236}">
                <a16:creationId xmlns:a16="http://schemas.microsoft.com/office/drawing/2014/main" id="{6CBECD7E-2D59-43E2-8D42-428E3F0F820B}"/>
              </a:ext>
            </a:extLst>
          </p:cNvPr>
          <p:cNvSpPr txBox="1"/>
          <p:nvPr/>
        </p:nvSpPr>
        <p:spPr>
          <a:xfrm>
            <a:off x="4285329" y="38734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执行的情况说明</a:t>
            </a:r>
          </a:p>
        </p:txBody>
      </p:sp>
      <p:grpSp>
        <p:nvGrpSpPr>
          <p:cNvPr id="28" name="组合 27">
            <a:extLst>
              <a:ext uri="{FF2B5EF4-FFF2-40B4-BE49-F238E27FC236}">
                <a16:creationId xmlns:a16="http://schemas.microsoft.com/office/drawing/2014/main" id="{011C7DEC-E984-4EDF-9D1C-8EBF29ADC15C}"/>
              </a:ext>
            </a:extLst>
          </p:cNvPr>
          <p:cNvGrpSpPr/>
          <p:nvPr/>
        </p:nvGrpSpPr>
        <p:grpSpPr>
          <a:xfrm>
            <a:off x="4501906" y="965783"/>
            <a:ext cx="3167246" cy="72008"/>
            <a:chOff x="4512377" y="956657"/>
            <a:chExt cx="3167246" cy="72008"/>
          </a:xfrm>
        </p:grpSpPr>
        <p:cxnSp>
          <p:nvCxnSpPr>
            <p:cNvPr id="29" name="直接连接符 28">
              <a:extLst>
                <a:ext uri="{FF2B5EF4-FFF2-40B4-BE49-F238E27FC236}">
                  <a16:creationId xmlns:a16="http://schemas.microsoft.com/office/drawing/2014/main" id="{4DD0B465-7C0F-4D20-9B08-D6EA2F2434D8}"/>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0" name="椭圆 29">
              <a:extLst>
                <a:ext uri="{FF2B5EF4-FFF2-40B4-BE49-F238E27FC236}">
                  <a16:creationId xmlns:a16="http://schemas.microsoft.com/office/drawing/2014/main" id="{788B3A72-01E6-463F-BBBE-B6B78A80C5F0}"/>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3894699993"/>
      </p:ext>
    </p:extLst>
  </p:cSld>
  <p:clrMapOvr>
    <a:masterClrMapping/>
  </p:clrMapOvr>
  <mc:AlternateContent xmlns:mc="http://schemas.openxmlformats.org/markup-compatibility/2006" xmlns:p14="http://schemas.microsoft.com/office/powerpoint/2010/main">
    <mc:Choice Requires="p14">
      <p:transition spd="slow" p14:dur="1500" advTm="5816">
        <p:random/>
      </p:transition>
    </mc:Choice>
    <mc:Fallback xmlns="" xmlns:a16="http://schemas.microsoft.com/office/drawing/2014/main" xmlns:c="http://schemas.openxmlformats.org/drawingml/2006/chart">
      <p:transition spd="slow" advTm="581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strVal val="2/3*#ppt_w"/>
                                          </p:val>
                                        </p:tav>
                                        <p:tav tm="100000">
                                          <p:val>
                                            <p:strVal val="#ppt_w"/>
                                          </p:val>
                                        </p:tav>
                                      </p:tavLst>
                                    </p:anim>
                                    <p:anim calcmode="lin" valueType="num">
                                      <p:cBhvr>
                                        <p:cTn id="8" dur="500" fill="hold"/>
                                        <p:tgtEl>
                                          <p:spTgt spid="27"/>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barn(outVertical)">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2" presetClass="entr" presetSubtype="2" fill="hold" nodeType="click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additive="base">
                                        <p:cTn id="24" dur="500"/>
                                        <p:tgtEl>
                                          <p:spTgt spid="32"/>
                                        </p:tgtEl>
                                        <p:attrNameLst>
                                          <p:attrName>ppt_x</p:attrName>
                                        </p:attrNameLst>
                                      </p:cBhvr>
                                      <p:tavLst>
                                        <p:tav tm="0">
                                          <p:val>
                                            <p:strVal val="#ppt_x+#ppt_w*1.125000"/>
                                          </p:val>
                                        </p:tav>
                                        <p:tav tm="100000">
                                          <p:val>
                                            <p:strVal val="#ppt_x"/>
                                          </p:val>
                                        </p:tav>
                                      </p:tavLst>
                                    </p:anim>
                                    <p:animEffect transition="in" filter="wipe(left)">
                                      <p:cBhvr>
                                        <p:cTn id="25" dur="500"/>
                                        <p:tgtEl>
                                          <p:spTgt spid="32"/>
                                        </p:tgtEl>
                                      </p:cBhvr>
                                    </p:animEffect>
                                  </p:childTnLst>
                                </p:cTn>
                              </p:par>
                              <p:par>
                                <p:cTn id="26" presetID="12" presetClass="entr" presetSubtype="8" fill="hold" nodeType="withEffect">
                                  <p:stCondLst>
                                    <p:cond delay="0"/>
                                  </p:stCondLst>
                                  <p:childTnLst>
                                    <p:set>
                                      <p:cBhvr>
                                        <p:cTn id="27" dur="1" fill="hold">
                                          <p:stCondLst>
                                            <p:cond delay="0"/>
                                          </p:stCondLst>
                                        </p:cTn>
                                        <p:tgtEl>
                                          <p:spTgt spid="33"/>
                                        </p:tgtEl>
                                        <p:attrNameLst>
                                          <p:attrName>style.visibility</p:attrName>
                                        </p:attrNameLst>
                                      </p:cBhvr>
                                      <p:to>
                                        <p:strVal val="visible"/>
                                      </p:to>
                                    </p:set>
                                    <p:anim calcmode="lin" valueType="num">
                                      <p:cBhvr additive="base">
                                        <p:cTn id="28" dur="500"/>
                                        <p:tgtEl>
                                          <p:spTgt spid="33"/>
                                        </p:tgtEl>
                                        <p:attrNameLst>
                                          <p:attrName>ppt_x</p:attrName>
                                        </p:attrNameLst>
                                      </p:cBhvr>
                                      <p:tavLst>
                                        <p:tav tm="0">
                                          <p:val>
                                            <p:strVal val="#ppt_x-#ppt_w*1.125000"/>
                                          </p:val>
                                        </p:tav>
                                        <p:tav tm="100000">
                                          <p:val>
                                            <p:strVal val="#ppt_x"/>
                                          </p:val>
                                        </p:tav>
                                      </p:tavLst>
                                    </p:anim>
                                    <p:animEffect transition="in" filter="wipe(right)">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2" presetClass="entr" presetSubtype="2" fill="hold" nodeType="click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500"/>
                                        <p:tgtEl>
                                          <p:spTgt spid="35"/>
                                        </p:tgtEl>
                                        <p:attrNameLst>
                                          <p:attrName>ppt_x</p:attrName>
                                        </p:attrNameLst>
                                      </p:cBhvr>
                                      <p:tavLst>
                                        <p:tav tm="0">
                                          <p:val>
                                            <p:strVal val="#ppt_x+#ppt_w*1.125000"/>
                                          </p:val>
                                        </p:tav>
                                        <p:tav tm="100000">
                                          <p:val>
                                            <p:strVal val="#ppt_x"/>
                                          </p:val>
                                        </p:tav>
                                      </p:tavLst>
                                    </p:anim>
                                    <p:animEffect transition="in" filter="wipe(left)">
                                      <p:cBhvr>
                                        <p:cTn id="35" dur="500"/>
                                        <p:tgtEl>
                                          <p:spTgt spid="35"/>
                                        </p:tgtEl>
                                      </p:cBhvr>
                                    </p:animEffect>
                                  </p:childTnLst>
                                </p:cTn>
                              </p:par>
                              <p:par>
                                <p:cTn id="36" presetID="12" presetClass="entr" presetSubtype="8" fill="hold" nodeType="with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additive="base">
                                        <p:cTn id="38" dur="500"/>
                                        <p:tgtEl>
                                          <p:spTgt spid="34"/>
                                        </p:tgtEl>
                                        <p:attrNameLst>
                                          <p:attrName>ppt_x</p:attrName>
                                        </p:attrNameLst>
                                      </p:cBhvr>
                                      <p:tavLst>
                                        <p:tav tm="0">
                                          <p:val>
                                            <p:strVal val="#ppt_x-#ppt_w*1.125000"/>
                                          </p:val>
                                        </p:tav>
                                        <p:tav tm="100000">
                                          <p:val>
                                            <p:strVal val="#ppt_x"/>
                                          </p:val>
                                        </p:tav>
                                      </p:tavLst>
                                    </p:anim>
                                    <p:animEffect transition="in" filter="wipe(right)">
                                      <p:cBhvr>
                                        <p:cTn id="3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等腰三角形 5">
            <a:extLst>
              <a:ext uri="{FF2B5EF4-FFF2-40B4-BE49-F238E27FC236}">
                <a16:creationId xmlns:a16="http://schemas.microsoft.com/office/drawing/2014/main" id="{760B1388-1E8D-4055-92FC-03C3FE722527}"/>
              </a:ext>
            </a:extLst>
          </p:cNvPr>
          <p:cNvSpPr/>
          <p:nvPr/>
        </p:nvSpPr>
        <p:spPr>
          <a:xfrm rot="5400000">
            <a:off x="685425" y="943383"/>
            <a:ext cx="5085187" cy="6456040"/>
          </a:xfrm>
          <a:prstGeom prst="triangle">
            <a:avLst/>
          </a:prstGeom>
          <a:solidFill>
            <a:srgbClr val="255D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 name="图片 7">
            <a:extLst>
              <a:ext uri="{FF2B5EF4-FFF2-40B4-BE49-F238E27FC236}">
                <a16:creationId xmlns:a16="http://schemas.microsoft.com/office/drawing/2014/main" id="{2DD8291F-8308-4E4F-A0C0-ADFC8392F8C3}"/>
              </a:ext>
            </a:extLst>
          </p:cNvPr>
          <p:cNvPicPr>
            <a:picLocks noChangeAspect="1"/>
          </p:cNvPicPr>
          <p:nvPr/>
        </p:nvPicPr>
        <p:blipFill>
          <a:blip r:embed="rId4" cstate="screen">
            <a:extLst>
              <a:ext uri="{BEBA8EAE-BF5A-486C-A8C5-ECC9F3942E4B}">
                <a14:imgProps xmlns:a14="http://schemas.microsoft.com/office/drawing/2010/main">
                  <a14:imgLayer r:embed="rId5">
                    <a14:imgEffect>
                      <a14:backgroundRemoval t="8199" b="99475" l="9988" r="89952">
                        <a14:foregroundMark x1="46186" y1="15226" x2="62712" y2="13328"/>
                        <a14:foregroundMark x1="67736" y1="13328" x2="57264" y2="10985"/>
                        <a14:foregroundMark x1="43947" y1="29968" x2="43160" y2="22092"/>
                        <a14:foregroundMark x1="44310" y1="17569" x2="42857" y2="16680"/>
                        <a14:foregroundMark x1="44068" y1="13126" x2="47094" y2="12237"/>
                        <a14:backgroundMark x1="42615" y1="33360" x2="43341" y2="32189"/>
                        <a14:backgroundMark x1="42615" y1="25444" x2="42857" y2="23425"/>
                      </a14:backgroundRemoval>
                    </a14:imgEffect>
                  </a14:imgLayer>
                </a14:imgProps>
              </a:ext>
              <a:ext uri="{28A0092B-C50C-407E-A947-70E740481C1C}">
                <a14:useLocalDpi xmlns:a14="http://schemas.microsoft.com/office/drawing/2010/main"/>
              </a:ext>
            </a:extLst>
          </a:blip>
          <a:stretch>
            <a:fillRect/>
          </a:stretch>
        </p:blipFill>
        <p:spPr>
          <a:xfrm>
            <a:off x="1127448" y="770814"/>
            <a:ext cx="4104456" cy="6149999"/>
          </a:xfrm>
          <a:prstGeom prst="rect">
            <a:avLst/>
          </a:prstGeom>
        </p:spPr>
      </p:pic>
      <p:sp>
        <p:nvSpPr>
          <p:cNvPr id="9" name="文本框 8">
            <a:extLst>
              <a:ext uri="{FF2B5EF4-FFF2-40B4-BE49-F238E27FC236}">
                <a16:creationId xmlns:a16="http://schemas.microsoft.com/office/drawing/2014/main" id="{5772C118-BA06-4BE7-AD62-2F0B679CE0C1}"/>
              </a:ext>
            </a:extLst>
          </p:cNvPr>
          <p:cNvSpPr txBox="1"/>
          <p:nvPr/>
        </p:nvSpPr>
        <p:spPr>
          <a:xfrm>
            <a:off x="6960096" y="1916832"/>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10" name="文本框 9">
            <a:extLst>
              <a:ext uri="{FF2B5EF4-FFF2-40B4-BE49-F238E27FC236}">
                <a16:creationId xmlns:a16="http://schemas.microsoft.com/office/drawing/2014/main" id="{31F5C6C8-0D05-4803-9EA3-811C1C5DFD5F}"/>
              </a:ext>
            </a:extLst>
          </p:cNvPr>
          <p:cNvSpPr txBox="1"/>
          <p:nvPr/>
        </p:nvSpPr>
        <p:spPr>
          <a:xfrm>
            <a:off x="6960096" y="2833772"/>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1" name="文本框 10">
            <a:extLst>
              <a:ext uri="{FF2B5EF4-FFF2-40B4-BE49-F238E27FC236}">
                <a16:creationId xmlns:a16="http://schemas.microsoft.com/office/drawing/2014/main" id="{71B125CF-3D1D-4D7D-AAA3-40332602DB86}"/>
              </a:ext>
            </a:extLst>
          </p:cNvPr>
          <p:cNvSpPr txBox="1"/>
          <p:nvPr/>
        </p:nvSpPr>
        <p:spPr>
          <a:xfrm>
            <a:off x="6960096" y="3616974"/>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2" name="文本框 11">
            <a:extLst>
              <a:ext uri="{FF2B5EF4-FFF2-40B4-BE49-F238E27FC236}">
                <a16:creationId xmlns:a16="http://schemas.microsoft.com/office/drawing/2014/main" id="{13FCC032-EE20-48CC-8EAC-E39660DB1B1D}"/>
              </a:ext>
            </a:extLst>
          </p:cNvPr>
          <p:cNvSpPr txBox="1"/>
          <p:nvPr/>
        </p:nvSpPr>
        <p:spPr>
          <a:xfrm>
            <a:off x="6960096" y="4400176"/>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3" name="文本框 12">
            <a:extLst>
              <a:ext uri="{FF2B5EF4-FFF2-40B4-BE49-F238E27FC236}">
                <a16:creationId xmlns:a16="http://schemas.microsoft.com/office/drawing/2014/main" id="{53E4F181-2748-440F-82A5-D4A2D44FA6EF}"/>
              </a:ext>
            </a:extLst>
          </p:cNvPr>
          <p:cNvSpPr txBox="1"/>
          <p:nvPr/>
        </p:nvSpPr>
        <p:spPr>
          <a:xfrm>
            <a:off x="6960096" y="5183377"/>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4" name="矩形 13">
            <a:extLst>
              <a:ext uri="{FF2B5EF4-FFF2-40B4-BE49-F238E27FC236}">
                <a16:creationId xmlns:a16="http://schemas.microsoft.com/office/drawing/2014/main" id="{B26E9699-D2FF-4DA9-9389-8323944957D5}"/>
              </a:ext>
            </a:extLst>
          </p:cNvPr>
          <p:cNvSpPr/>
          <p:nvPr/>
        </p:nvSpPr>
        <p:spPr>
          <a:xfrm>
            <a:off x="10056440" y="6093296"/>
            <a:ext cx="1296144" cy="45719"/>
          </a:xfrm>
          <a:prstGeom prst="rect">
            <a:avLst/>
          </a:prstGeom>
          <a:solidFill>
            <a:srgbClr val="255D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a16="http://schemas.microsoft.com/office/drawing/2014/main" id="{784BDBE6-6B1C-418E-A383-6066F9B5F192}"/>
              </a:ext>
            </a:extLst>
          </p:cNvPr>
          <p:cNvSpPr txBox="1"/>
          <p:nvPr/>
        </p:nvSpPr>
        <p:spPr>
          <a:xfrm>
            <a:off x="8400256" y="2101864"/>
            <a:ext cx="1184542" cy="261610"/>
          </a:xfrm>
          <a:prstGeom prst="rect">
            <a:avLst/>
          </a:prstGeom>
          <a:noFill/>
        </p:spPr>
        <p:txBody>
          <a:bodyPr wrap="square" rtlCol="0">
            <a:spAutoFit/>
          </a:bodyPr>
          <a:lstStyle/>
          <a:p>
            <a:r>
              <a:rPr lang="en-US" altLang="zh-CN" sz="1100" dirty="0">
                <a:solidFill>
                  <a:srgbClr val="255D79"/>
                </a:solidFill>
                <a:cs typeface="+mn-ea"/>
                <a:sym typeface="+mn-lt"/>
              </a:rPr>
              <a:t>ADD TITLE</a:t>
            </a:r>
            <a:endParaRPr lang="zh-CN" altLang="en-US" sz="1100" dirty="0">
              <a:solidFill>
                <a:srgbClr val="255D79"/>
              </a:solidFill>
              <a:cs typeface="+mn-ea"/>
              <a:sym typeface="+mn-lt"/>
            </a:endParaRPr>
          </a:p>
        </p:txBody>
      </p:sp>
      <p:sp>
        <p:nvSpPr>
          <p:cNvPr id="16" name="文本框 15">
            <a:extLst>
              <a:ext uri="{FF2B5EF4-FFF2-40B4-BE49-F238E27FC236}">
                <a16:creationId xmlns:a16="http://schemas.microsoft.com/office/drawing/2014/main" id="{A293E13C-7A47-4A07-94D8-FA66820F02E8}"/>
              </a:ext>
            </a:extLst>
          </p:cNvPr>
          <p:cNvSpPr txBox="1"/>
          <p:nvPr/>
        </p:nvSpPr>
        <p:spPr>
          <a:xfrm>
            <a:off x="4285329" y="38734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执行的情况说明</a:t>
            </a:r>
          </a:p>
        </p:txBody>
      </p:sp>
      <p:grpSp>
        <p:nvGrpSpPr>
          <p:cNvPr id="17" name="组合 16">
            <a:extLst>
              <a:ext uri="{FF2B5EF4-FFF2-40B4-BE49-F238E27FC236}">
                <a16:creationId xmlns:a16="http://schemas.microsoft.com/office/drawing/2014/main" id="{E7C600BC-BF60-4740-B82E-2E3729AE720A}"/>
              </a:ext>
            </a:extLst>
          </p:cNvPr>
          <p:cNvGrpSpPr/>
          <p:nvPr/>
        </p:nvGrpSpPr>
        <p:grpSpPr>
          <a:xfrm>
            <a:off x="4501906" y="965783"/>
            <a:ext cx="3167246" cy="72008"/>
            <a:chOff x="4512377" y="956657"/>
            <a:chExt cx="3167246" cy="72008"/>
          </a:xfrm>
        </p:grpSpPr>
        <p:cxnSp>
          <p:nvCxnSpPr>
            <p:cNvPr id="18" name="直接连接符 17">
              <a:extLst>
                <a:ext uri="{FF2B5EF4-FFF2-40B4-BE49-F238E27FC236}">
                  <a16:creationId xmlns:a16="http://schemas.microsoft.com/office/drawing/2014/main" id="{128B2B06-578E-4929-8A77-F162E7DA4B3E}"/>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A8F287D8-DA30-4DB0-90AC-8312F60791A6}"/>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2662351895"/>
      </p:ext>
    </p:extLst>
  </p:cSld>
  <p:clrMapOvr>
    <a:masterClrMapping/>
  </p:clrMapOvr>
  <mc:AlternateContent xmlns:mc="http://schemas.openxmlformats.org/markup-compatibility/2006" xmlns:p14="http://schemas.microsoft.com/office/powerpoint/2010/main">
    <mc:Choice Requires="p14">
      <p:transition spd="slow" p14:dur="1500" advTm="5988">
        <p:random/>
      </p:transition>
    </mc:Choice>
    <mc:Fallback xmlns="" xmlns:a16="http://schemas.microsoft.com/office/drawing/2014/main" xmlns:a14="http://schemas.microsoft.com/office/drawing/2010/main">
      <p:transition spd="slow" advTm="5988">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strVal val="2/3*#ppt_w"/>
                                          </p:val>
                                        </p:tav>
                                        <p:tav tm="100000">
                                          <p:val>
                                            <p:strVal val="#ppt_w"/>
                                          </p:val>
                                        </p:tav>
                                      </p:tavLst>
                                    </p:anim>
                                    <p:anim calcmode="lin" valueType="num">
                                      <p:cBhvr>
                                        <p:cTn id="8" dur="500" fill="hold"/>
                                        <p:tgtEl>
                                          <p:spTgt spid="16"/>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arn(outVertical)">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randombar(horizontal)">
                                      <p:cBhvr>
                                        <p:cTn id="29" dur="500"/>
                                        <p:tgtEl>
                                          <p:spTgt spid="9"/>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randombar(horizontal)">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right)">
                                      <p:cBhvr>
                                        <p:cTn id="5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p:bldP spid="11" grpId="0"/>
      <p:bldP spid="12" grpId="0"/>
      <p:bldP spid="13" grpId="0"/>
      <p:bldP spid="14" grpId="0" animBg="1"/>
      <p:bldP spid="15" grpId="0"/>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E5AA61D9-B59D-43E7-A88A-BA446394C1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61915"/>
            <a:ext cx="12288688" cy="4102324"/>
          </a:xfrm>
          <a:prstGeom prst="rect">
            <a:avLst/>
          </a:prstGeom>
        </p:spPr>
      </p:pic>
      <p:sp>
        <p:nvSpPr>
          <p:cNvPr id="8" name="文本框 7">
            <a:extLst>
              <a:ext uri="{FF2B5EF4-FFF2-40B4-BE49-F238E27FC236}">
                <a16:creationId xmlns:a16="http://schemas.microsoft.com/office/drawing/2014/main" id="{0429380A-CEE0-45F4-93FB-92D9F14B21C3}"/>
              </a:ext>
            </a:extLst>
          </p:cNvPr>
          <p:cNvSpPr txBox="1"/>
          <p:nvPr/>
        </p:nvSpPr>
        <p:spPr>
          <a:xfrm>
            <a:off x="2684621" y="1340768"/>
            <a:ext cx="6822758" cy="26404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9" name="圆: 空心 8">
            <a:extLst>
              <a:ext uri="{FF2B5EF4-FFF2-40B4-BE49-F238E27FC236}">
                <a16:creationId xmlns:a16="http://schemas.microsoft.com/office/drawing/2014/main" id="{59B5718B-D551-4381-9992-B3A5947B871C}"/>
              </a:ext>
            </a:extLst>
          </p:cNvPr>
          <p:cNvSpPr/>
          <p:nvPr/>
        </p:nvSpPr>
        <p:spPr>
          <a:xfrm>
            <a:off x="-3769096" y="4118777"/>
            <a:ext cx="6985329" cy="6985329"/>
          </a:xfrm>
          <a:prstGeom prst="donut">
            <a:avLst>
              <a:gd name="adj" fmla="val 1953"/>
            </a:avLst>
          </a:prstGeom>
          <a:solidFill>
            <a:srgbClr val="255D7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nvGrpSpPr>
          <p:cNvPr id="18" name="组合 17">
            <a:extLst>
              <a:ext uri="{FF2B5EF4-FFF2-40B4-BE49-F238E27FC236}">
                <a16:creationId xmlns:a16="http://schemas.microsoft.com/office/drawing/2014/main" id="{F033775F-A052-4CC0-9FC3-9674EE022295}"/>
              </a:ext>
            </a:extLst>
          </p:cNvPr>
          <p:cNvGrpSpPr/>
          <p:nvPr/>
        </p:nvGrpSpPr>
        <p:grpSpPr>
          <a:xfrm>
            <a:off x="5924141" y="2894907"/>
            <a:ext cx="5472608" cy="2436339"/>
            <a:chOff x="5924141" y="2894907"/>
            <a:chExt cx="5472608" cy="2436339"/>
          </a:xfrm>
        </p:grpSpPr>
        <p:sp>
          <p:nvSpPr>
            <p:cNvPr id="10" name="矩形 9">
              <a:extLst>
                <a:ext uri="{FF2B5EF4-FFF2-40B4-BE49-F238E27FC236}">
                  <a16:creationId xmlns:a16="http://schemas.microsoft.com/office/drawing/2014/main" id="{12B7327B-2005-4821-8DF5-441872241C99}"/>
                </a:ext>
              </a:extLst>
            </p:cNvPr>
            <p:cNvSpPr/>
            <p:nvPr/>
          </p:nvSpPr>
          <p:spPr>
            <a:xfrm>
              <a:off x="5924141" y="2894907"/>
              <a:ext cx="5472608" cy="2436339"/>
            </a:xfrm>
            <a:prstGeom prst="rect">
              <a:avLst/>
            </a:prstGeom>
            <a:solidFill>
              <a:srgbClr val="255D79">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a:extLst>
                <a:ext uri="{FF2B5EF4-FFF2-40B4-BE49-F238E27FC236}">
                  <a16:creationId xmlns:a16="http://schemas.microsoft.com/office/drawing/2014/main" id="{0C3FAB6D-88FC-4148-BC09-49E96261E6A0}"/>
                </a:ext>
              </a:extLst>
            </p:cNvPr>
            <p:cNvSpPr txBox="1"/>
            <p:nvPr/>
          </p:nvSpPr>
          <p:spPr>
            <a:xfrm>
              <a:off x="6300156" y="3118879"/>
              <a:ext cx="1680568" cy="461665"/>
            </a:xfrm>
            <a:prstGeom prst="rect">
              <a:avLst/>
            </a:prstGeom>
            <a:noFill/>
          </p:spPr>
          <p:txBody>
            <a:bodyPr wrap="square" rtlCol="0">
              <a:spAutoFit/>
            </a:bodyPr>
            <a:lstStyle/>
            <a:p>
              <a:r>
                <a:rPr lang="zh-CN" altLang="en-US" sz="2400" spc="300" dirty="0">
                  <a:solidFill>
                    <a:schemeClr val="bg1"/>
                  </a:solidFill>
                  <a:cs typeface="+mn-ea"/>
                  <a:sym typeface="+mn-lt"/>
                </a:rPr>
                <a:t>添加标题</a:t>
              </a:r>
            </a:p>
          </p:txBody>
        </p:sp>
        <p:sp>
          <p:nvSpPr>
            <p:cNvPr id="12" name="文本框 11">
              <a:extLst>
                <a:ext uri="{FF2B5EF4-FFF2-40B4-BE49-F238E27FC236}">
                  <a16:creationId xmlns:a16="http://schemas.microsoft.com/office/drawing/2014/main" id="{548D5D13-FE21-4947-A3ED-75736B96FFDE}"/>
                </a:ext>
              </a:extLst>
            </p:cNvPr>
            <p:cNvSpPr txBox="1"/>
            <p:nvPr/>
          </p:nvSpPr>
          <p:spPr>
            <a:xfrm>
              <a:off x="6304844" y="3809644"/>
              <a:ext cx="4831716" cy="553998"/>
            </a:xfrm>
            <a:prstGeom prst="rect">
              <a:avLst/>
            </a:prstGeom>
            <a:noFill/>
          </p:spPr>
          <p:txBody>
            <a:bodyPr wrap="square" rtlCol="0">
              <a:spAutoFit/>
            </a:bodyPr>
            <a:lstStyle/>
            <a:p>
              <a:pPr>
                <a:lnSpc>
                  <a:spcPts val="1800"/>
                </a:lnSpc>
              </a:pPr>
              <a:r>
                <a:rPr lang="zh-CN" altLang="en-US" sz="1400" spc="400" dirty="0">
                  <a:solidFill>
                    <a:schemeClr val="bg1"/>
                  </a:solidFill>
                  <a:cs typeface="+mn-ea"/>
                  <a:sym typeface="+mn-lt"/>
                </a:rPr>
                <a:t>单击此处添加标题内容，内容要与标题相符，单击此处。</a:t>
              </a:r>
            </a:p>
          </p:txBody>
        </p:sp>
        <p:sp>
          <p:nvSpPr>
            <p:cNvPr id="13" name="文本框 12">
              <a:extLst>
                <a:ext uri="{FF2B5EF4-FFF2-40B4-BE49-F238E27FC236}">
                  <a16:creationId xmlns:a16="http://schemas.microsoft.com/office/drawing/2014/main" id="{BE7F1957-9560-415F-9092-79169C914599}"/>
                </a:ext>
              </a:extLst>
            </p:cNvPr>
            <p:cNvSpPr txBox="1"/>
            <p:nvPr/>
          </p:nvSpPr>
          <p:spPr>
            <a:xfrm>
              <a:off x="6304844" y="4561964"/>
              <a:ext cx="4831716" cy="553998"/>
            </a:xfrm>
            <a:prstGeom prst="rect">
              <a:avLst/>
            </a:prstGeom>
            <a:noFill/>
          </p:spPr>
          <p:txBody>
            <a:bodyPr wrap="square" rtlCol="0">
              <a:spAutoFit/>
            </a:bodyPr>
            <a:lstStyle/>
            <a:p>
              <a:pPr>
                <a:lnSpc>
                  <a:spcPts val="1800"/>
                </a:lnSpc>
              </a:pPr>
              <a:r>
                <a:rPr lang="zh-CN" altLang="en-US" sz="1400" spc="400" dirty="0">
                  <a:solidFill>
                    <a:schemeClr val="bg1"/>
                  </a:solidFill>
                  <a:cs typeface="+mn-ea"/>
                  <a:sym typeface="+mn-lt"/>
                </a:rPr>
                <a:t>单击此处添加标题内容，内容要与标题相符，单击此处。</a:t>
              </a:r>
            </a:p>
          </p:txBody>
        </p:sp>
      </p:grpSp>
      <p:sp>
        <p:nvSpPr>
          <p:cNvPr id="14" name="文本框 13">
            <a:extLst>
              <a:ext uri="{FF2B5EF4-FFF2-40B4-BE49-F238E27FC236}">
                <a16:creationId xmlns:a16="http://schemas.microsoft.com/office/drawing/2014/main" id="{DFF019F2-D9DD-4AE4-8C0A-CAFEA022951E}"/>
              </a:ext>
            </a:extLst>
          </p:cNvPr>
          <p:cNvSpPr txBox="1"/>
          <p:nvPr/>
        </p:nvSpPr>
        <p:spPr>
          <a:xfrm>
            <a:off x="4285329" y="38734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执行的情况说明</a:t>
            </a:r>
          </a:p>
        </p:txBody>
      </p:sp>
      <p:grpSp>
        <p:nvGrpSpPr>
          <p:cNvPr id="15" name="组合 14">
            <a:extLst>
              <a:ext uri="{FF2B5EF4-FFF2-40B4-BE49-F238E27FC236}">
                <a16:creationId xmlns:a16="http://schemas.microsoft.com/office/drawing/2014/main" id="{E7228CE3-AEC0-4E80-8E48-A61C5F89093E}"/>
              </a:ext>
            </a:extLst>
          </p:cNvPr>
          <p:cNvGrpSpPr/>
          <p:nvPr/>
        </p:nvGrpSpPr>
        <p:grpSpPr>
          <a:xfrm>
            <a:off x="4501906" y="965783"/>
            <a:ext cx="3167246" cy="72008"/>
            <a:chOff x="4512377" y="956657"/>
            <a:chExt cx="3167246" cy="72008"/>
          </a:xfrm>
        </p:grpSpPr>
        <p:cxnSp>
          <p:nvCxnSpPr>
            <p:cNvPr id="16" name="直接连接符 15">
              <a:extLst>
                <a:ext uri="{FF2B5EF4-FFF2-40B4-BE49-F238E27FC236}">
                  <a16:creationId xmlns:a16="http://schemas.microsoft.com/office/drawing/2014/main" id="{093216E7-B8FF-4393-8A9B-E6F46EE329E9}"/>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 name="椭圆 16">
              <a:extLst>
                <a:ext uri="{FF2B5EF4-FFF2-40B4-BE49-F238E27FC236}">
                  <a16:creationId xmlns:a16="http://schemas.microsoft.com/office/drawing/2014/main" id="{D2B85969-22FC-4713-8793-AD4633C6633F}"/>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317475330"/>
      </p:ext>
    </p:extLst>
  </p:cSld>
  <p:clrMapOvr>
    <a:masterClrMapping/>
  </p:clrMapOvr>
  <mc:AlternateContent xmlns:mc="http://schemas.openxmlformats.org/markup-compatibility/2006" xmlns:p14="http://schemas.microsoft.com/office/powerpoint/2010/main">
    <mc:Choice Requires="p14">
      <p:transition spd="slow" p14:dur="1500" advTm="4718">
        <p:random/>
      </p:transition>
    </mc:Choice>
    <mc:Fallback xmlns="" xmlns:a16="http://schemas.microsoft.com/office/drawing/2014/main" xmlns:a14="http://schemas.microsoft.com/office/drawing/2010/main">
      <p:transition spd="slow" advTm="4718">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strVal val="2/3*#ppt_w"/>
                                          </p:val>
                                        </p:tav>
                                        <p:tav tm="100000">
                                          <p:val>
                                            <p:strVal val="#ppt_w"/>
                                          </p:val>
                                        </p:tav>
                                      </p:tavLst>
                                    </p:anim>
                                    <p:anim calcmode="lin" valueType="num">
                                      <p:cBhvr>
                                        <p:cTn id="8" dur="500" fill="hold"/>
                                        <p:tgtEl>
                                          <p:spTgt spid="14"/>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arn(outVertic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out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12"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0-#ppt_w/2"/>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3" presetClass="entr" presetSubtype="528"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p:cTn id="33" dur="500" fill="hold"/>
                                        <p:tgtEl>
                                          <p:spTgt spid="18"/>
                                        </p:tgtEl>
                                        <p:attrNameLst>
                                          <p:attrName>ppt_w</p:attrName>
                                        </p:attrNameLst>
                                      </p:cBhvr>
                                      <p:tavLst>
                                        <p:tav tm="0">
                                          <p:val>
                                            <p:fltVal val="0"/>
                                          </p:val>
                                        </p:tav>
                                        <p:tav tm="100000">
                                          <p:val>
                                            <p:strVal val="#ppt_w"/>
                                          </p:val>
                                        </p:tav>
                                      </p:tavLst>
                                    </p:anim>
                                    <p:anim calcmode="lin" valueType="num">
                                      <p:cBhvr>
                                        <p:cTn id="34" dur="500" fill="hold"/>
                                        <p:tgtEl>
                                          <p:spTgt spid="18"/>
                                        </p:tgtEl>
                                        <p:attrNameLst>
                                          <p:attrName>ppt_h</p:attrName>
                                        </p:attrNameLst>
                                      </p:cBhvr>
                                      <p:tavLst>
                                        <p:tav tm="0">
                                          <p:val>
                                            <p:fltVal val="0"/>
                                          </p:val>
                                        </p:tav>
                                        <p:tav tm="100000">
                                          <p:val>
                                            <p:strVal val="#ppt_h"/>
                                          </p:val>
                                        </p:tav>
                                      </p:tavLst>
                                    </p:anim>
                                    <p:anim calcmode="lin" valueType="num">
                                      <p:cBhvr>
                                        <p:cTn id="35" dur="500" fill="hold"/>
                                        <p:tgtEl>
                                          <p:spTgt spid="18"/>
                                        </p:tgtEl>
                                        <p:attrNameLst>
                                          <p:attrName>ppt_x</p:attrName>
                                        </p:attrNameLst>
                                      </p:cBhvr>
                                      <p:tavLst>
                                        <p:tav tm="0">
                                          <p:val>
                                            <p:fltVal val="0.5"/>
                                          </p:val>
                                        </p:tav>
                                        <p:tav tm="100000">
                                          <p:val>
                                            <p:strVal val="#ppt_x"/>
                                          </p:val>
                                        </p:tav>
                                      </p:tavLst>
                                    </p:anim>
                                    <p:anim calcmode="lin" valueType="num">
                                      <p:cBhvr>
                                        <p:cTn id="36" dur="500" fill="hold"/>
                                        <p:tgtEl>
                                          <p:spTgt spid="18"/>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图文框 5">
            <a:extLst>
              <a:ext uri="{FF2B5EF4-FFF2-40B4-BE49-F238E27FC236}">
                <a16:creationId xmlns:a16="http://schemas.microsoft.com/office/drawing/2014/main" id="{7744B6F5-2F45-4CBB-859A-F1C4A285A01F}"/>
              </a:ext>
            </a:extLst>
          </p:cNvPr>
          <p:cNvSpPr/>
          <p:nvPr/>
        </p:nvSpPr>
        <p:spPr>
          <a:xfrm>
            <a:off x="1031634" y="2235200"/>
            <a:ext cx="10322166" cy="4031569"/>
          </a:xfrm>
          <a:prstGeom prst="frame">
            <a:avLst>
              <a:gd name="adj1" fmla="val 3050"/>
            </a:avLst>
          </a:prstGeom>
          <a:noFill/>
          <a:ln>
            <a:solidFill>
              <a:srgbClr val="1658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文本框 6">
            <a:extLst>
              <a:ext uri="{FF2B5EF4-FFF2-40B4-BE49-F238E27FC236}">
                <a16:creationId xmlns:a16="http://schemas.microsoft.com/office/drawing/2014/main" id="{D37D97DE-86C0-4862-A47A-32059984F11A}"/>
              </a:ext>
            </a:extLst>
          </p:cNvPr>
          <p:cNvSpPr txBox="1"/>
          <p:nvPr/>
        </p:nvSpPr>
        <p:spPr>
          <a:xfrm>
            <a:off x="2684621" y="1340768"/>
            <a:ext cx="6822758" cy="26404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grpSp>
        <p:nvGrpSpPr>
          <p:cNvPr id="27" name="组合 26">
            <a:extLst>
              <a:ext uri="{FF2B5EF4-FFF2-40B4-BE49-F238E27FC236}">
                <a16:creationId xmlns:a16="http://schemas.microsoft.com/office/drawing/2014/main" id="{5BD81FF2-962D-4D41-ABDB-FA06C961B61B}"/>
              </a:ext>
            </a:extLst>
          </p:cNvPr>
          <p:cNvGrpSpPr/>
          <p:nvPr/>
        </p:nvGrpSpPr>
        <p:grpSpPr>
          <a:xfrm>
            <a:off x="4403812" y="1904616"/>
            <a:ext cx="3384376" cy="4692736"/>
            <a:chOff x="4403812" y="1904616"/>
            <a:chExt cx="3384376" cy="4692736"/>
          </a:xfrm>
        </p:grpSpPr>
        <p:sp>
          <p:nvSpPr>
            <p:cNvPr id="8" name="矩形 7">
              <a:extLst>
                <a:ext uri="{FF2B5EF4-FFF2-40B4-BE49-F238E27FC236}">
                  <a16:creationId xmlns:a16="http://schemas.microsoft.com/office/drawing/2014/main" id="{3BD2B187-1B0B-44CA-A984-713D0CB9DEE2}"/>
                </a:ext>
              </a:extLst>
            </p:cNvPr>
            <p:cNvSpPr/>
            <p:nvPr/>
          </p:nvSpPr>
          <p:spPr>
            <a:xfrm>
              <a:off x="4403812" y="1904616"/>
              <a:ext cx="3384376" cy="4692736"/>
            </a:xfrm>
            <a:prstGeom prst="rect">
              <a:avLst/>
            </a:prstGeom>
            <a:solidFill>
              <a:srgbClr val="255D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文本框 11">
              <a:extLst>
                <a:ext uri="{FF2B5EF4-FFF2-40B4-BE49-F238E27FC236}">
                  <a16:creationId xmlns:a16="http://schemas.microsoft.com/office/drawing/2014/main" id="{EB7ECFE3-1360-4A90-8030-74E850D7F1E0}"/>
                </a:ext>
              </a:extLst>
            </p:cNvPr>
            <p:cNvSpPr txBox="1"/>
            <p:nvPr/>
          </p:nvSpPr>
          <p:spPr>
            <a:xfrm>
              <a:off x="5051887" y="2650523"/>
              <a:ext cx="2088227" cy="461665"/>
            </a:xfrm>
            <a:prstGeom prst="rect">
              <a:avLst/>
            </a:prstGeom>
            <a:noFill/>
          </p:spPr>
          <p:txBody>
            <a:bodyPr wrap="square" rtlCol="0">
              <a:spAutoFit/>
            </a:bodyPr>
            <a:lstStyle/>
            <a:p>
              <a:pPr algn="ctr"/>
              <a:r>
                <a:rPr lang="en-US" altLang="zh-CN" sz="2400" dirty="0">
                  <a:solidFill>
                    <a:schemeClr val="bg1"/>
                  </a:solidFill>
                  <a:cs typeface="+mn-ea"/>
                  <a:sym typeface="+mn-lt"/>
                </a:rPr>
                <a:t>ADD TITLE</a:t>
              </a:r>
              <a:endParaRPr lang="zh-CN" altLang="en-US" sz="2400" dirty="0">
                <a:solidFill>
                  <a:schemeClr val="bg1"/>
                </a:solidFill>
                <a:cs typeface="+mn-ea"/>
                <a:sym typeface="+mn-lt"/>
              </a:endParaRPr>
            </a:p>
          </p:txBody>
        </p:sp>
        <p:sp>
          <p:nvSpPr>
            <p:cNvPr id="13" name="文本框 12">
              <a:extLst>
                <a:ext uri="{FF2B5EF4-FFF2-40B4-BE49-F238E27FC236}">
                  <a16:creationId xmlns:a16="http://schemas.microsoft.com/office/drawing/2014/main" id="{5240B862-BA62-45D1-99D4-F581A9791E11}"/>
                </a:ext>
              </a:extLst>
            </p:cNvPr>
            <p:cNvSpPr txBox="1"/>
            <p:nvPr/>
          </p:nvSpPr>
          <p:spPr>
            <a:xfrm>
              <a:off x="4691844" y="3445840"/>
              <a:ext cx="2808312" cy="553998"/>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sp>
          <p:nvSpPr>
            <p:cNvPr id="14" name="文本框 13">
              <a:extLst>
                <a:ext uri="{FF2B5EF4-FFF2-40B4-BE49-F238E27FC236}">
                  <a16:creationId xmlns:a16="http://schemas.microsoft.com/office/drawing/2014/main" id="{E783F661-45EE-4A5C-9962-43BB4C9ABFA0}"/>
                </a:ext>
              </a:extLst>
            </p:cNvPr>
            <p:cNvSpPr txBox="1"/>
            <p:nvPr/>
          </p:nvSpPr>
          <p:spPr>
            <a:xfrm>
              <a:off x="4691844" y="4291934"/>
              <a:ext cx="2808312" cy="553998"/>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sp>
          <p:nvSpPr>
            <p:cNvPr id="15" name="文本框 14">
              <a:extLst>
                <a:ext uri="{FF2B5EF4-FFF2-40B4-BE49-F238E27FC236}">
                  <a16:creationId xmlns:a16="http://schemas.microsoft.com/office/drawing/2014/main" id="{6FAEFBC7-8476-45B1-91EC-17B2FE1E39AC}"/>
                </a:ext>
              </a:extLst>
            </p:cNvPr>
            <p:cNvSpPr txBox="1"/>
            <p:nvPr/>
          </p:nvSpPr>
          <p:spPr>
            <a:xfrm>
              <a:off x="4691844" y="5138028"/>
              <a:ext cx="2808312" cy="553998"/>
            </a:xfrm>
            <a:prstGeom prst="rect">
              <a:avLst/>
            </a:prstGeom>
            <a:noFill/>
          </p:spPr>
          <p:txBody>
            <a:bodyPr wrap="square" rtlCol="0">
              <a:spAutoFit/>
            </a:bodyPr>
            <a:lstStyle/>
            <a:p>
              <a:pPr algn="ctr">
                <a:lnSpc>
                  <a:spcPts val="1800"/>
                </a:lnSpc>
              </a:pPr>
              <a:r>
                <a:rPr lang="zh-CN" altLang="en-US" sz="1400" spc="400" dirty="0">
                  <a:solidFill>
                    <a:schemeClr val="bg1"/>
                  </a:solidFill>
                  <a:effectLst>
                    <a:outerShdw blurRad="38100" dist="38100" dir="2700000" algn="tl">
                      <a:srgbClr val="000000">
                        <a:alpha val="43137"/>
                      </a:srgbClr>
                    </a:outerShdw>
                  </a:effectLst>
                  <a:cs typeface="+mn-ea"/>
                  <a:sym typeface="+mn-lt"/>
                </a:rPr>
                <a:t>单击此处添加标题内容，内容要与标题相符。</a:t>
              </a:r>
            </a:p>
          </p:txBody>
        </p:sp>
        <p:sp>
          <p:nvSpPr>
            <p:cNvPr id="16" name="矩形 15">
              <a:extLst>
                <a:ext uri="{FF2B5EF4-FFF2-40B4-BE49-F238E27FC236}">
                  <a16:creationId xmlns:a16="http://schemas.microsoft.com/office/drawing/2014/main" id="{0EF773AE-3D15-4BCC-83AE-B0C9976F8EAA}"/>
                </a:ext>
              </a:extLst>
            </p:cNvPr>
            <p:cNvSpPr/>
            <p:nvPr/>
          </p:nvSpPr>
          <p:spPr>
            <a:xfrm>
              <a:off x="4512377" y="2148024"/>
              <a:ext cx="3167246" cy="4205921"/>
            </a:xfrm>
            <a:prstGeom prst="rect">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 name="文本框 16">
            <a:extLst>
              <a:ext uri="{FF2B5EF4-FFF2-40B4-BE49-F238E27FC236}">
                <a16:creationId xmlns:a16="http://schemas.microsoft.com/office/drawing/2014/main" id="{42A8DA32-26D3-49CF-82C0-3D0EB4E56B6C}"/>
              </a:ext>
            </a:extLst>
          </p:cNvPr>
          <p:cNvSpPr txBox="1"/>
          <p:nvPr/>
        </p:nvSpPr>
        <p:spPr>
          <a:xfrm>
            <a:off x="1979906" y="2916231"/>
            <a:ext cx="1680568" cy="461665"/>
          </a:xfrm>
          <a:prstGeom prst="rect">
            <a:avLst/>
          </a:prstGeom>
          <a:noFill/>
        </p:spPr>
        <p:txBody>
          <a:bodyPr wrap="square" rtlCol="0">
            <a:spAutoFit/>
          </a:bodyPr>
          <a:lstStyle/>
          <a:p>
            <a:pPr algn="ctr"/>
            <a:r>
              <a:rPr lang="zh-CN" altLang="en-US" sz="2400" spc="300" dirty="0">
                <a:solidFill>
                  <a:schemeClr val="tx1">
                    <a:lumMod val="75000"/>
                    <a:lumOff val="25000"/>
                  </a:schemeClr>
                </a:solidFill>
                <a:cs typeface="+mn-ea"/>
                <a:sym typeface="+mn-lt"/>
              </a:rPr>
              <a:t>添加标题</a:t>
            </a:r>
          </a:p>
        </p:txBody>
      </p:sp>
      <p:sp>
        <p:nvSpPr>
          <p:cNvPr id="18" name="文本框 17">
            <a:extLst>
              <a:ext uri="{FF2B5EF4-FFF2-40B4-BE49-F238E27FC236}">
                <a16:creationId xmlns:a16="http://schemas.microsoft.com/office/drawing/2014/main" id="{D5EB3BE3-BE1B-4708-AC9C-D61EDB2702ED}"/>
              </a:ext>
            </a:extLst>
          </p:cNvPr>
          <p:cNvSpPr txBox="1"/>
          <p:nvPr/>
        </p:nvSpPr>
        <p:spPr>
          <a:xfrm>
            <a:off x="1776076" y="3583537"/>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19" name="文本框 18">
            <a:extLst>
              <a:ext uri="{FF2B5EF4-FFF2-40B4-BE49-F238E27FC236}">
                <a16:creationId xmlns:a16="http://schemas.microsoft.com/office/drawing/2014/main" id="{13183AD7-09F5-4B36-95AB-CEDDED24AF14}"/>
              </a:ext>
            </a:extLst>
          </p:cNvPr>
          <p:cNvSpPr txBox="1"/>
          <p:nvPr/>
        </p:nvSpPr>
        <p:spPr>
          <a:xfrm>
            <a:off x="1776076" y="4560222"/>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20" name="文本框 19">
            <a:extLst>
              <a:ext uri="{FF2B5EF4-FFF2-40B4-BE49-F238E27FC236}">
                <a16:creationId xmlns:a16="http://schemas.microsoft.com/office/drawing/2014/main" id="{EB53BCD0-2CF9-4898-81CE-8F10FBAF5E12}"/>
              </a:ext>
            </a:extLst>
          </p:cNvPr>
          <p:cNvSpPr txBox="1"/>
          <p:nvPr/>
        </p:nvSpPr>
        <p:spPr>
          <a:xfrm>
            <a:off x="8729111" y="2916231"/>
            <a:ext cx="1680568" cy="461665"/>
          </a:xfrm>
          <a:prstGeom prst="rect">
            <a:avLst/>
          </a:prstGeom>
          <a:noFill/>
        </p:spPr>
        <p:txBody>
          <a:bodyPr wrap="square" rtlCol="0">
            <a:spAutoFit/>
          </a:bodyPr>
          <a:lstStyle/>
          <a:p>
            <a:pPr algn="ctr"/>
            <a:r>
              <a:rPr lang="zh-CN" altLang="en-US" sz="2400" spc="300" dirty="0">
                <a:solidFill>
                  <a:schemeClr val="tx1">
                    <a:lumMod val="75000"/>
                    <a:lumOff val="25000"/>
                  </a:schemeClr>
                </a:solidFill>
                <a:cs typeface="+mn-ea"/>
                <a:sym typeface="+mn-lt"/>
              </a:rPr>
              <a:t>添加标题</a:t>
            </a:r>
          </a:p>
        </p:txBody>
      </p:sp>
      <p:sp>
        <p:nvSpPr>
          <p:cNvPr id="21" name="文本框 20">
            <a:extLst>
              <a:ext uri="{FF2B5EF4-FFF2-40B4-BE49-F238E27FC236}">
                <a16:creationId xmlns:a16="http://schemas.microsoft.com/office/drawing/2014/main" id="{A1D3D473-8521-431C-B1B9-1855884E0525}"/>
              </a:ext>
            </a:extLst>
          </p:cNvPr>
          <p:cNvSpPr txBox="1"/>
          <p:nvPr/>
        </p:nvSpPr>
        <p:spPr>
          <a:xfrm>
            <a:off x="8525281" y="3583537"/>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22" name="文本框 21">
            <a:extLst>
              <a:ext uri="{FF2B5EF4-FFF2-40B4-BE49-F238E27FC236}">
                <a16:creationId xmlns:a16="http://schemas.microsoft.com/office/drawing/2014/main" id="{2CB31A5F-D626-4816-B5BB-E5C3CC1AED82}"/>
              </a:ext>
            </a:extLst>
          </p:cNvPr>
          <p:cNvSpPr txBox="1"/>
          <p:nvPr/>
        </p:nvSpPr>
        <p:spPr>
          <a:xfrm>
            <a:off x="8525281" y="4560222"/>
            <a:ext cx="2088227" cy="784830"/>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23" name="文本框 22">
            <a:extLst>
              <a:ext uri="{FF2B5EF4-FFF2-40B4-BE49-F238E27FC236}">
                <a16:creationId xmlns:a16="http://schemas.microsoft.com/office/drawing/2014/main" id="{D7C67C66-1619-45E4-A9C4-B6B7D531D3F9}"/>
              </a:ext>
            </a:extLst>
          </p:cNvPr>
          <p:cNvSpPr txBox="1"/>
          <p:nvPr/>
        </p:nvSpPr>
        <p:spPr>
          <a:xfrm>
            <a:off x="4285329" y="38734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执行的情况说明</a:t>
            </a:r>
          </a:p>
        </p:txBody>
      </p:sp>
      <p:grpSp>
        <p:nvGrpSpPr>
          <p:cNvPr id="24" name="组合 23">
            <a:extLst>
              <a:ext uri="{FF2B5EF4-FFF2-40B4-BE49-F238E27FC236}">
                <a16:creationId xmlns:a16="http://schemas.microsoft.com/office/drawing/2014/main" id="{32EE21C2-DB94-4A31-9C7D-8E0A0D30DDBB}"/>
              </a:ext>
            </a:extLst>
          </p:cNvPr>
          <p:cNvGrpSpPr/>
          <p:nvPr/>
        </p:nvGrpSpPr>
        <p:grpSpPr>
          <a:xfrm>
            <a:off x="4501906" y="965783"/>
            <a:ext cx="3167246" cy="72008"/>
            <a:chOff x="4512377" y="956657"/>
            <a:chExt cx="3167246" cy="72008"/>
          </a:xfrm>
        </p:grpSpPr>
        <p:cxnSp>
          <p:nvCxnSpPr>
            <p:cNvPr id="25" name="直接连接符 24">
              <a:extLst>
                <a:ext uri="{FF2B5EF4-FFF2-40B4-BE49-F238E27FC236}">
                  <a16:creationId xmlns:a16="http://schemas.microsoft.com/office/drawing/2014/main" id="{E4C3AD62-7C8E-4CC6-A3C0-59C0AA3254BD}"/>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59437A65-44EE-47D9-9245-9EA5F3EDC72B}"/>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2599326573"/>
      </p:ext>
    </p:extLst>
  </p:cSld>
  <p:clrMapOvr>
    <a:masterClrMapping/>
  </p:clrMapOvr>
  <mc:AlternateContent xmlns:mc="http://schemas.openxmlformats.org/markup-compatibility/2006" xmlns:p14="http://schemas.microsoft.com/office/powerpoint/2010/main">
    <mc:Choice Requires="p14">
      <p:transition spd="slow" p14:dur="1500" advTm="5547">
        <p:random/>
      </p:transition>
    </mc:Choice>
    <mc:Fallback xmlns="" xmlns:a16="http://schemas.microsoft.com/office/drawing/2014/main">
      <p:transition spd="slow" advTm="5547">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strVal val="2/3*#ppt_w"/>
                                          </p:val>
                                        </p:tav>
                                        <p:tav tm="100000">
                                          <p:val>
                                            <p:strVal val="#ppt_w"/>
                                          </p:val>
                                        </p:tav>
                                      </p:tavLst>
                                    </p:anim>
                                    <p:anim calcmode="lin" valueType="num">
                                      <p:cBhvr>
                                        <p:cTn id="8" dur="500" fill="hold"/>
                                        <p:tgtEl>
                                          <p:spTgt spid="23"/>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arn(outVertic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randombar(horizontal)">
                                      <p:cBhvr>
                                        <p:cTn id="29" dur="500"/>
                                        <p:tgtEl>
                                          <p:spTgt spid="18"/>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randombar(horizontal)">
                                      <p:cBhvr>
                                        <p:cTn id="32" dur="500"/>
                                        <p:tgtEl>
                                          <p:spTgt spid="19"/>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randombar(horizontal)">
                                      <p:cBhvr>
                                        <p:cTn id="35" dur="500"/>
                                        <p:tgtEl>
                                          <p:spTgt spid="17"/>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randombar(horizontal)">
                                      <p:cBhvr>
                                        <p:cTn id="38" dur="500"/>
                                        <p:tgtEl>
                                          <p:spTgt spid="22"/>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randombar(horizontal)">
                                      <p:cBhvr>
                                        <p:cTn id="41" dur="500"/>
                                        <p:tgtEl>
                                          <p:spTgt spid="21"/>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randombar(horizontal)">
                                      <p:cBhvr>
                                        <p:cTn id="44" dur="500"/>
                                        <p:tgtEl>
                                          <p:spTgt spid="20"/>
                                        </p:tgtEl>
                                      </p:cBhvr>
                                    </p:animEffec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1000"/>
                                        <p:tgtEl>
                                          <p:spTgt spid="27"/>
                                        </p:tgtEl>
                                      </p:cBhvr>
                                    </p:animEffect>
                                    <p:anim calcmode="lin" valueType="num">
                                      <p:cBhvr>
                                        <p:cTn id="50" dur="1000" fill="hold"/>
                                        <p:tgtEl>
                                          <p:spTgt spid="27"/>
                                        </p:tgtEl>
                                        <p:attrNameLst>
                                          <p:attrName>ppt_x</p:attrName>
                                        </p:attrNameLst>
                                      </p:cBhvr>
                                      <p:tavLst>
                                        <p:tav tm="0">
                                          <p:val>
                                            <p:strVal val="#ppt_x"/>
                                          </p:val>
                                        </p:tav>
                                        <p:tav tm="100000">
                                          <p:val>
                                            <p:strVal val="#ppt_x"/>
                                          </p:val>
                                        </p:tav>
                                      </p:tavLst>
                                    </p:anim>
                                    <p:anim calcmode="lin" valueType="num">
                                      <p:cBhvr>
                                        <p:cTn id="51"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7" grpId="0"/>
      <p:bldP spid="18" grpId="0"/>
      <p:bldP spid="19" grpId="0"/>
      <p:bldP spid="20" grpId="0"/>
      <p:bldP spid="21" grpId="0"/>
      <p:bldP spid="22" grpId="0"/>
      <p:bldP spid="23"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54" name="组合 53">
            <a:extLst>
              <a:ext uri="{FF2B5EF4-FFF2-40B4-BE49-F238E27FC236}">
                <a16:creationId xmlns:a16="http://schemas.microsoft.com/office/drawing/2014/main" id="{442D11B1-3E46-40A0-BB08-A57A5F2A48D4}"/>
              </a:ext>
            </a:extLst>
          </p:cNvPr>
          <p:cNvGrpSpPr/>
          <p:nvPr/>
        </p:nvGrpSpPr>
        <p:grpSpPr>
          <a:xfrm>
            <a:off x="5159896" y="2132856"/>
            <a:ext cx="1872208" cy="1872208"/>
            <a:chOff x="5159896" y="2132856"/>
            <a:chExt cx="1872208" cy="1872208"/>
          </a:xfrm>
        </p:grpSpPr>
        <p:sp>
          <p:nvSpPr>
            <p:cNvPr id="55" name="圆: 空心 6">
              <a:extLst>
                <a:ext uri="{FF2B5EF4-FFF2-40B4-BE49-F238E27FC236}">
                  <a16:creationId xmlns:a16="http://schemas.microsoft.com/office/drawing/2014/main" id="{9BACAB37-8C9E-4B0B-A8F0-EFB0E6AA3C3D}"/>
                </a:ext>
              </a:extLst>
            </p:cNvPr>
            <p:cNvSpPr/>
            <p:nvPr/>
          </p:nvSpPr>
          <p:spPr>
            <a:xfrm>
              <a:off x="5159896" y="2132856"/>
              <a:ext cx="1872208" cy="1872208"/>
            </a:xfrm>
            <a:prstGeom prst="donut">
              <a:avLst>
                <a:gd name="adj" fmla="val 1162"/>
              </a:avLst>
            </a:prstGeom>
            <a:solidFill>
              <a:srgbClr val="255D79"/>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mn-ea"/>
                <a:cs typeface="+mn-cs"/>
              </a:endParaRPr>
            </a:p>
          </p:txBody>
        </p:sp>
        <p:pic>
          <p:nvPicPr>
            <p:cNvPr id="56" name="图片 55">
              <a:extLst>
                <a:ext uri="{FF2B5EF4-FFF2-40B4-BE49-F238E27FC236}">
                  <a16:creationId xmlns:a16="http://schemas.microsoft.com/office/drawing/2014/main" id="{0FB3635E-531A-431A-A75A-2566CAE5C1BC}"/>
                </a:ext>
              </a:extLst>
            </p:cNvPr>
            <p:cNvPicPr>
              <a:picLocks noChangeAspect="1"/>
            </p:cNvPicPr>
            <p:nvPr/>
          </p:nvPicPr>
          <p:blipFill>
            <a:blip r:embed="rId4"/>
            <a:stretch>
              <a:fillRect/>
            </a:stretch>
          </p:blipFill>
          <p:spPr>
            <a:xfrm>
              <a:off x="5856088" y="2833294"/>
              <a:ext cx="479824" cy="471332"/>
            </a:xfrm>
            <a:prstGeom prst="rect">
              <a:avLst/>
            </a:prstGeom>
          </p:spPr>
        </p:pic>
        <p:sp>
          <p:nvSpPr>
            <p:cNvPr id="57" name="椭圆 56">
              <a:extLst>
                <a:ext uri="{FF2B5EF4-FFF2-40B4-BE49-F238E27FC236}">
                  <a16:creationId xmlns:a16="http://schemas.microsoft.com/office/drawing/2014/main" id="{D854B963-C9F5-4673-91FD-C00E37696CB7}"/>
                </a:ext>
              </a:extLst>
            </p:cNvPr>
            <p:cNvSpPr/>
            <p:nvPr/>
          </p:nvSpPr>
          <p:spPr>
            <a:xfrm>
              <a:off x="5267911" y="2238180"/>
              <a:ext cx="1656177" cy="1656177"/>
            </a:xfrm>
            <a:prstGeom prst="ellipse">
              <a:avLst/>
            </a:prstGeom>
            <a:noFill/>
            <a:ln w="15875" cap="flat" cmpd="sng" algn="ctr">
              <a:solidFill>
                <a:srgbClr val="255D79"/>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grpSp>
      <p:grpSp>
        <p:nvGrpSpPr>
          <p:cNvPr id="58" name="组合 57">
            <a:extLst>
              <a:ext uri="{FF2B5EF4-FFF2-40B4-BE49-F238E27FC236}">
                <a16:creationId xmlns:a16="http://schemas.microsoft.com/office/drawing/2014/main" id="{C7668DA5-FAD8-4883-B9B7-78C1607E40F8}"/>
              </a:ext>
            </a:extLst>
          </p:cNvPr>
          <p:cNvGrpSpPr/>
          <p:nvPr/>
        </p:nvGrpSpPr>
        <p:grpSpPr>
          <a:xfrm>
            <a:off x="1487488" y="2132856"/>
            <a:ext cx="1872208" cy="1872208"/>
            <a:chOff x="1487488" y="2132856"/>
            <a:chExt cx="1872208" cy="1872208"/>
          </a:xfrm>
        </p:grpSpPr>
        <p:sp>
          <p:nvSpPr>
            <p:cNvPr id="59" name="圆: 空心 5">
              <a:extLst>
                <a:ext uri="{FF2B5EF4-FFF2-40B4-BE49-F238E27FC236}">
                  <a16:creationId xmlns:a16="http://schemas.microsoft.com/office/drawing/2014/main" id="{B12054F2-4066-4054-9870-4A0DCAFECA4C}"/>
                </a:ext>
              </a:extLst>
            </p:cNvPr>
            <p:cNvSpPr/>
            <p:nvPr/>
          </p:nvSpPr>
          <p:spPr>
            <a:xfrm>
              <a:off x="1487488" y="2132856"/>
              <a:ext cx="1872208" cy="1872208"/>
            </a:xfrm>
            <a:prstGeom prst="donut">
              <a:avLst>
                <a:gd name="adj" fmla="val 1162"/>
              </a:avLst>
            </a:prstGeom>
            <a:solidFill>
              <a:srgbClr val="255D79"/>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mn-ea"/>
                <a:cs typeface="+mn-cs"/>
              </a:endParaRPr>
            </a:p>
          </p:txBody>
        </p:sp>
        <p:pic>
          <p:nvPicPr>
            <p:cNvPr id="60" name="图片 59">
              <a:extLst>
                <a:ext uri="{FF2B5EF4-FFF2-40B4-BE49-F238E27FC236}">
                  <a16:creationId xmlns:a16="http://schemas.microsoft.com/office/drawing/2014/main" id="{59F4328F-C170-404F-93BA-47E3AC5B87A4}"/>
                </a:ext>
              </a:extLst>
            </p:cNvPr>
            <p:cNvPicPr>
              <a:picLocks noChangeAspect="1"/>
            </p:cNvPicPr>
            <p:nvPr/>
          </p:nvPicPr>
          <p:blipFill>
            <a:blip r:embed="rId5"/>
            <a:stretch>
              <a:fillRect/>
            </a:stretch>
          </p:blipFill>
          <p:spPr>
            <a:xfrm>
              <a:off x="2183679" y="2833294"/>
              <a:ext cx="479825" cy="488470"/>
            </a:xfrm>
            <a:prstGeom prst="rect">
              <a:avLst/>
            </a:prstGeom>
          </p:spPr>
        </p:pic>
        <p:sp>
          <p:nvSpPr>
            <p:cNvPr id="61" name="椭圆 60">
              <a:extLst>
                <a:ext uri="{FF2B5EF4-FFF2-40B4-BE49-F238E27FC236}">
                  <a16:creationId xmlns:a16="http://schemas.microsoft.com/office/drawing/2014/main" id="{E3D503EB-E409-44E9-A3F4-CBA3F88EA45E}"/>
                </a:ext>
              </a:extLst>
            </p:cNvPr>
            <p:cNvSpPr/>
            <p:nvPr/>
          </p:nvSpPr>
          <p:spPr>
            <a:xfrm>
              <a:off x="1595502" y="2238180"/>
              <a:ext cx="1656177" cy="1656177"/>
            </a:xfrm>
            <a:prstGeom prst="ellipse">
              <a:avLst/>
            </a:prstGeom>
            <a:noFill/>
            <a:ln w="15875" cap="flat" cmpd="sng" algn="ctr">
              <a:solidFill>
                <a:srgbClr val="255D79"/>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grpSp>
      <p:grpSp>
        <p:nvGrpSpPr>
          <p:cNvPr id="62" name="组合 61">
            <a:extLst>
              <a:ext uri="{FF2B5EF4-FFF2-40B4-BE49-F238E27FC236}">
                <a16:creationId xmlns:a16="http://schemas.microsoft.com/office/drawing/2014/main" id="{55E09669-F868-4221-97CF-AA7E033AE3E0}"/>
              </a:ext>
            </a:extLst>
          </p:cNvPr>
          <p:cNvGrpSpPr/>
          <p:nvPr/>
        </p:nvGrpSpPr>
        <p:grpSpPr>
          <a:xfrm>
            <a:off x="8832304" y="2132856"/>
            <a:ext cx="1872208" cy="1872208"/>
            <a:chOff x="8832304" y="2132856"/>
            <a:chExt cx="1872208" cy="1872208"/>
          </a:xfrm>
        </p:grpSpPr>
        <p:pic>
          <p:nvPicPr>
            <p:cNvPr id="63" name="图片 62">
              <a:extLst>
                <a:ext uri="{FF2B5EF4-FFF2-40B4-BE49-F238E27FC236}">
                  <a16:creationId xmlns:a16="http://schemas.microsoft.com/office/drawing/2014/main" id="{3FE392DC-F356-490F-828C-24A2CFEEA215}"/>
                </a:ext>
              </a:extLst>
            </p:cNvPr>
            <p:cNvPicPr>
              <a:picLocks noChangeAspect="1"/>
            </p:cNvPicPr>
            <p:nvPr/>
          </p:nvPicPr>
          <p:blipFill>
            <a:blip r:embed="rId6"/>
            <a:stretch>
              <a:fillRect/>
            </a:stretch>
          </p:blipFill>
          <p:spPr>
            <a:xfrm>
              <a:off x="9524285" y="2821466"/>
              <a:ext cx="498844" cy="489606"/>
            </a:xfrm>
            <a:prstGeom prst="rect">
              <a:avLst/>
            </a:prstGeom>
          </p:spPr>
        </p:pic>
        <p:grpSp>
          <p:nvGrpSpPr>
            <p:cNvPr id="64" name="组合 63">
              <a:extLst>
                <a:ext uri="{FF2B5EF4-FFF2-40B4-BE49-F238E27FC236}">
                  <a16:creationId xmlns:a16="http://schemas.microsoft.com/office/drawing/2014/main" id="{B7105335-9DFF-42EB-BE90-10BB636BFC0C}"/>
                </a:ext>
              </a:extLst>
            </p:cNvPr>
            <p:cNvGrpSpPr/>
            <p:nvPr/>
          </p:nvGrpSpPr>
          <p:grpSpPr>
            <a:xfrm>
              <a:off x="8832304" y="2132856"/>
              <a:ext cx="1872208" cy="1872208"/>
              <a:chOff x="8832304" y="2132856"/>
              <a:chExt cx="1872208" cy="1872208"/>
            </a:xfrm>
          </p:grpSpPr>
          <p:sp>
            <p:nvSpPr>
              <p:cNvPr id="65" name="圆: 空心 7">
                <a:extLst>
                  <a:ext uri="{FF2B5EF4-FFF2-40B4-BE49-F238E27FC236}">
                    <a16:creationId xmlns:a16="http://schemas.microsoft.com/office/drawing/2014/main" id="{B2C93B2A-737B-40B1-8882-BA19BD451F63}"/>
                  </a:ext>
                </a:extLst>
              </p:cNvPr>
              <p:cNvSpPr/>
              <p:nvPr/>
            </p:nvSpPr>
            <p:spPr>
              <a:xfrm>
                <a:off x="8832304" y="2132856"/>
                <a:ext cx="1872208" cy="1872208"/>
              </a:xfrm>
              <a:prstGeom prst="donut">
                <a:avLst>
                  <a:gd name="adj" fmla="val 1162"/>
                </a:avLst>
              </a:prstGeom>
              <a:solidFill>
                <a:srgbClr val="255D79"/>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mn-ea"/>
                  <a:cs typeface="+mn-cs"/>
                </a:endParaRPr>
              </a:p>
            </p:txBody>
          </p:sp>
          <p:sp>
            <p:nvSpPr>
              <p:cNvPr id="66" name="椭圆 65">
                <a:extLst>
                  <a:ext uri="{FF2B5EF4-FFF2-40B4-BE49-F238E27FC236}">
                    <a16:creationId xmlns:a16="http://schemas.microsoft.com/office/drawing/2014/main" id="{B4F67949-A05C-436F-9DAD-4B150DEBE997}"/>
                  </a:ext>
                </a:extLst>
              </p:cNvPr>
              <p:cNvSpPr/>
              <p:nvPr/>
            </p:nvSpPr>
            <p:spPr>
              <a:xfrm>
                <a:off x="8940319" y="2238179"/>
                <a:ext cx="1656177" cy="1656177"/>
              </a:xfrm>
              <a:prstGeom prst="ellipse">
                <a:avLst/>
              </a:prstGeom>
              <a:noFill/>
              <a:ln w="15875" cap="flat" cmpd="sng" algn="ctr">
                <a:solidFill>
                  <a:srgbClr val="255D79"/>
                </a:solidFill>
                <a:prstDash val="sys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white"/>
                  </a:solidFill>
                  <a:effectLst/>
                  <a:uLnTx/>
                  <a:uFillTx/>
                  <a:latin typeface="+mn-ea"/>
                  <a:cs typeface="+mn-cs"/>
                </a:endParaRPr>
              </a:p>
            </p:txBody>
          </p:sp>
        </p:grpSp>
      </p:grpSp>
      <p:sp>
        <p:nvSpPr>
          <p:cNvPr id="67" name="文本框 14">
            <a:extLst>
              <a:ext uri="{FF2B5EF4-FFF2-40B4-BE49-F238E27FC236}">
                <a16:creationId xmlns:a16="http://schemas.microsoft.com/office/drawing/2014/main" id="{7A4A53A8-252E-4991-8ACD-F5547EA2B5B3}"/>
              </a:ext>
            </a:extLst>
          </p:cNvPr>
          <p:cNvSpPr txBox="1"/>
          <p:nvPr/>
        </p:nvSpPr>
        <p:spPr>
          <a:xfrm>
            <a:off x="1583306" y="4138513"/>
            <a:ext cx="1680568" cy="461665"/>
          </a:xfrm>
          <a:prstGeom prst="rect">
            <a:avLst/>
          </a:prstGeom>
          <a:noFill/>
        </p:spPr>
        <p:txBody>
          <a:bodyPr wrap="square" rtlCol="0">
            <a:spAutoFit/>
          </a:bodyPr>
          <a:lstStyle/>
          <a:p>
            <a:pPr algn="ctr"/>
            <a:r>
              <a:rPr lang="zh-CN" altLang="en-US" sz="2400" spc="300" dirty="0">
                <a:solidFill>
                  <a:srgbClr val="255D79"/>
                </a:solidFill>
                <a:latin typeface="+mn-ea"/>
              </a:rPr>
              <a:t>添加标题</a:t>
            </a:r>
          </a:p>
        </p:txBody>
      </p:sp>
      <p:sp>
        <p:nvSpPr>
          <p:cNvPr id="68" name="文本框 15">
            <a:extLst>
              <a:ext uri="{FF2B5EF4-FFF2-40B4-BE49-F238E27FC236}">
                <a16:creationId xmlns:a16="http://schemas.microsoft.com/office/drawing/2014/main" id="{033B7F71-ECA4-4C8E-89FD-2AB4C914DECD}"/>
              </a:ext>
            </a:extLst>
          </p:cNvPr>
          <p:cNvSpPr txBox="1"/>
          <p:nvPr/>
        </p:nvSpPr>
        <p:spPr>
          <a:xfrm>
            <a:off x="1031339" y="4674719"/>
            <a:ext cx="2784502" cy="784830"/>
          </a:xfrm>
          <a:prstGeom prst="rect">
            <a:avLst/>
          </a:prstGeom>
          <a:noFill/>
        </p:spPr>
        <p:txBody>
          <a:bodyPr wrap="square" rtlCol="0">
            <a:spAutoFit/>
          </a:bodyPr>
          <a:lstStyle/>
          <a:p>
            <a:pPr algn="ctr">
              <a:lnSpc>
                <a:spcPts val="1800"/>
              </a:lnSpc>
            </a:pPr>
            <a:r>
              <a:rPr lang="zh-CN" altLang="en-US" sz="1400" spc="400" dirty="0">
                <a:solidFill>
                  <a:prstClr val="black">
                    <a:lumMod val="75000"/>
                    <a:lumOff val="25000"/>
                  </a:prstClr>
                </a:solidFill>
                <a:latin typeface="+mn-ea"/>
              </a:rPr>
              <a:t>单击此处添加标题内容内容要与标题相符单击此处添加标题内容。</a:t>
            </a:r>
          </a:p>
        </p:txBody>
      </p:sp>
      <p:sp>
        <p:nvSpPr>
          <p:cNvPr id="69" name="文本框 16">
            <a:extLst>
              <a:ext uri="{FF2B5EF4-FFF2-40B4-BE49-F238E27FC236}">
                <a16:creationId xmlns:a16="http://schemas.microsoft.com/office/drawing/2014/main" id="{54F28AAE-1607-4050-BEE5-4533B276E52D}"/>
              </a:ext>
            </a:extLst>
          </p:cNvPr>
          <p:cNvSpPr txBox="1"/>
          <p:nvPr/>
        </p:nvSpPr>
        <p:spPr>
          <a:xfrm>
            <a:off x="5221923" y="4138513"/>
            <a:ext cx="1680568" cy="461665"/>
          </a:xfrm>
          <a:prstGeom prst="rect">
            <a:avLst/>
          </a:prstGeom>
          <a:noFill/>
        </p:spPr>
        <p:txBody>
          <a:bodyPr wrap="square" rtlCol="0">
            <a:spAutoFit/>
          </a:bodyPr>
          <a:lstStyle/>
          <a:p>
            <a:pPr algn="ctr"/>
            <a:r>
              <a:rPr lang="zh-CN" altLang="en-US" sz="2400" spc="300" dirty="0">
                <a:solidFill>
                  <a:srgbClr val="255D79"/>
                </a:solidFill>
                <a:latin typeface="+mn-ea"/>
              </a:rPr>
              <a:t>添加标题</a:t>
            </a:r>
          </a:p>
        </p:txBody>
      </p:sp>
      <p:sp>
        <p:nvSpPr>
          <p:cNvPr id="70" name="文本框 17">
            <a:extLst>
              <a:ext uri="{FF2B5EF4-FFF2-40B4-BE49-F238E27FC236}">
                <a16:creationId xmlns:a16="http://schemas.microsoft.com/office/drawing/2014/main" id="{F1E57B2F-52D0-473A-A35B-91B49547C6C3}"/>
              </a:ext>
            </a:extLst>
          </p:cNvPr>
          <p:cNvSpPr txBox="1"/>
          <p:nvPr/>
        </p:nvSpPr>
        <p:spPr>
          <a:xfrm>
            <a:off x="4669956" y="4674719"/>
            <a:ext cx="2784502" cy="784830"/>
          </a:xfrm>
          <a:prstGeom prst="rect">
            <a:avLst/>
          </a:prstGeom>
          <a:noFill/>
        </p:spPr>
        <p:txBody>
          <a:bodyPr wrap="square" rtlCol="0">
            <a:spAutoFit/>
          </a:bodyPr>
          <a:lstStyle/>
          <a:p>
            <a:pPr algn="ctr">
              <a:lnSpc>
                <a:spcPts val="1800"/>
              </a:lnSpc>
            </a:pPr>
            <a:r>
              <a:rPr lang="zh-CN" altLang="en-US" sz="1400" spc="400" dirty="0">
                <a:solidFill>
                  <a:prstClr val="black">
                    <a:lumMod val="75000"/>
                    <a:lumOff val="25000"/>
                  </a:prstClr>
                </a:solidFill>
                <a:latin typeface="+mn-ea"/>
              </a:rPr>
              <a:t>单击此处添加标题内容内容要与标题相符单击此处添加标题内容。</a:t>
            </a:r>
          </a:p>
        </p:txBody>
      </p:sp>
      <p:sp>
        <p:nvSpPr>
          <p:cNvPr id="71" name="文本框 18">
            <a:extLst>
              <a:ext uri="{FF2B5EF4-FFF2-40B4-BE49-F238E27FC236}">
                <a16:creationId xmlns:a16="http://schemas.microsoft.com/office/drawing/2014/main" id="{2561A4C6-AF36-49B7-9AFD-6984812E0172}"/>
              </a:ext>
            </a:extLst>
          </p:cNvPr>
          <p:cNvSpPr txBox="1"/>
          <p:nvPr/>
        </p:nvSpPr>
        <p:spPr>
          <a:xfrm>
            <a:off x="8928128" y="4138513"/>
            <a:ext cx="1680568" cy="461665"/>
          </a:xfrm>
          <a:prstGeom prst="rect">
            <a:avLst/>
          </a:prstGeom>
          <a:noFill/>
        </p:spPr>
        <p:txBody>
          <a:bodyPr wrap="square" rtlCol="0">
            <a:spAutoFit/>
          </a:bodyPr>
          <a:lstStyle/>
          <a:p>
            <a:pPr algn="ctr"/>
            <a:r>
              <a:rPr lang="zh-CN" altLang="en-US" sz="2400" spc="300" dirty="0">
                <a:solidFill>
                  <a:srgbClr val="255D79"/>
                </a:solidFill>
                <a:latin typeface="+mn-ea"/>
              </a:rPr>
              <a:t>添加标题</a:t>
            </a:r>
          </a:p>
        </p:txBody>
      </p:sp>
      <p:sp>
        <p:nvSpPr>
          <p:cNvPr id="72" name="文本框 19">
            <a:extLst>
              <a:ext uri="{FF2B5EF4-FFF2-40B4-BE49-F238E27FC236}">
                <a16:creationId xmlns:a16="http://schemas.microsoft.com/office/drawing/2014/main" id="{389CE86E-7A07-4C00-838E-FCB1E456518D}"/>
              </a:ext>
            </a:extLst>
          </p:cNvPr>
          <p:cNvSpPr txBox="1"/>
          <p:nvPr/>
        </p:nvSpPr>
        <p:spPr>
          <a:xfrm>
            <a:off x="8376161" y="4674719"/>
            <a:ext cx="2784502" cy="784830"/>
          </a:xfrm>
          <a:prstGeom prst="rect">
            <a:avLst/>
          </a:prstGeom>
          <a:noFill/>
        </p:spPr>
        <p:txBody>
          <a:bodyPr wrap="square" rtlCol="0">
            <a:spAutoFit/>
          </a:bodyPr>
          <a:lstStyle/>
          <a:p>
            <a:pPr algn="ctr">
              <a:lnSpc>
                <a:spcPts val="1800"/>
              </a:lnSpc>
            </a:pPr>
            <a:r>
              <a:rPr lang="zh-CN" altLang="en-US" sz="1400" spc="400" dirty="0">
                <a:solidFill>
                  <a:prstClr val="black">
                    <a:lumMod val="75000"/>
                    <a:lumOff val="25000"/>
                  </a:prstClr>
                </a:solidFill>
                <a:latin typeface="+mn-ea"/>
              </a:rPr>
              <a:t>单击此处添加标题内容内容要与标题相符单击此处添加标题内容。</a:t>
            </a:r>
          </a:p>
        </p:txBody>
      </p:sp>
      <p:sp>
        <p:nvSpPr>
          <p:cNvPr id="73" name="文本框 20">
            <a:extLst>
              <a:ext uri="{FF2B5EF4-FFF2-40B4-BE49-F238E27FC236}">
                <a16:creationId xmlns:a16="http://schemas.microsoft.com/office/drawing/2014/main" id="{CAEC54B4-AA64-4209-A18B-73E6FEACEB5A}"/>
              </a:ext>
            </a:extLst>
          </p:cNvPr>
          <p:cNvSpPr txBox="1"/>
          <p:nvPr/>
        </p:nvSpPr>
        <p:spPr>
          <a:xfrm>
            <a:off x="2684621" y="6021288"/>
            <a:ext cx="6822758" cy="284693"/>
          </a:xfrm>
          <a:prstGeom prst="rect">
            <a:avLst/>
          </a:prstGeom>
          <a:noFill/>
        </p:spPr>
        <p:txBody>
          <a:bodyPr wrap="square" rtlCol="0">
            <a:spAutoFit/>
          </a:bodyPr>
          <a:lstStyle/>
          <a:p>
            <a:pPr algn="ctr">
              <a:lnSpc>
                <a:spcPts val="1500"/>
              </a:lnSpc>
              <a:defRPr/>
            </a:pPr>
            <a:r>
              <a:rPr lang="en-US" altLang="zh-CN" sz="900" dirty="0">
                <a:solidFill>
                  <a:prstClr val="black">
                    <a:lumMod val="75000"/>
                    <a:lumOff val="25000"/>
                  </a:prstClr>
                </a:solidFill>
                <a:latin typeface="+mn-ea"/>
              </a:rPr>
              <a:t>DEDICATED COMPANY FOR THE FIRST QUARTER WORK REPORT BUSINESS REPORT COMPANY DEDICATED COMPANY</a:t>
            </a:r>
            <a:endParaRPr lang="zh-CN" altLang="en-US" sz="900" dirty="0">
              <a:solidFill>
                <a:prstClr val="black">
                  <a:lumMod val="75000"/>
                  <a:lumOff val="25000"/>
                </a:prstClr>
              </a:solidFill>
              <a:latin typeface="+mn-ea"/>
            </a:endParaRPr>
          </a:p>
        </p:txBody>
      </p:sp>
      <p:sp>
        <p:nvSpPr>
          <p:cNvPr id="74" name="文本框 21">
            <a:extLst>
              <a:ext uri="{FF2B5EF4-FFF2-40B4-BE49-F238E27FC236}">
                <a16:creationId xmlns:a16="http://schemas.microsoft.com/office/drawing/2014/main" id="{CB4A1E64-7172-4B5B-94D3-DF475A18FFDB}"/>
              </a:ext>
            </a:extLst>
          </p:cNvPr>
          <p:cNvSpPr txBox="1"/>
          <p:nvPr/>
        </p:nvSpPr>
        <p:spPr>
          <a:xfrm>
            <a:off x="4295800" y="474299"/>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未来工作的计划</a:t>
            </a:r>
          </a:p>
        </p:txBody>
      </p:sp>
      <p:grpSp>
        <p:nvGrpSpPr>
          <p:cNvPr id="75" name="组合 74">
            <a:extLst>
              <a:ext uri="{FF2B5EF4-FFF2-40B4-BE49-F238E27FC236}">
                <a16:creationId xmlns:a16="http://schemas.microsoft.com/office/drawing/2014/main" id="{15822000-F84E-4411-BBF3-58DCD55C6730}"/>
              </a:ext>
            </a:extLst>
          </p:cNvPr>
          <p:cNvGrpSpPr/>
          <p:nvPr/>
        </p:nvGrpSpPr>
        <p:grpSpPr>
          <a:xfrm>
            <a:off x="4512377" y="1052736"/>
            <a:ext cx="3167246" cy="72008"/>
            <a:chOff x="4512377" y="956657"/>
            <a:chExt cx="3167246" cy="72008"/>
          </a:xfrm>
        </p:grpSpPr>
        <p:cxnSp>
          <p:nvCxnSpPr>
            <p:cNvPr id="76" name="直接连接符 75">
              <a:extLst>
                <a:ext uri="{FF2B5EF4-FFF2-40B4-BE49-F238E27FC236}">
                  <a16:creationId xmlns:a16="http://schemas.microsoft.com/office/drawing/2014/main" id="{2582426F-565F-4602-9EBD-7AAC071A24C3}"/>
                </a:ext>
              </a:extLst>
            </p:cNvPr>
            <p:cNvCxnSpPr>
              <a:cxnSpLocks/>
            </p:cNvCxnSpPr>
            <p:nvPr/>
          </p:nvCxnSpPr>
          <p:spPr>
            <a:xfrm>
              <a:off x="4512377" y="992661"/>
              <a:ext cx="3167246" cy="0"/>
            </a:xfrm>
            <a:prstGeom prst="line">
              <a:avLst/>
            </a:prstGeom>
            <a:noFill/>
            <a:ln w="9525" cap="flat" cmpd="sng" algn="ctr">
              <a:gradFill flip="none" rotWithShape="1">
                <a:gsLst>
                  <a:gs pos="0">
                    <a:srgbClr val="4F81BD">
                      <a:lumMod val="5000"/>
                      <a:lumOff val="95000"/>
                      <a:alpha val="94000"/>
                    </a:srgbClr>
                  </a:gs>
                  <a:gs pos="54000">
                    <a:srgbClr val="276482"/>
                  </a:gs>
                  <a:gs pos="100000">
                    <a:srgbClr val="4F81BD">
                      <a:lumMod val="30000"/>
                      <a:lumOff val="70000"/>
                      <a:alpha val="55000"/>
                    </a:srgbClr>
                  </a:gs>
                </a:gsLst>
                <a:lin ang="0" scaled="1"/>
                <a:tileRect/>
              </a:gradFill>
              <a:prstDash val="solid"/>
            </a:ln>
            <a:effectLst/>
          </p:spPr>
        </p:cxnSp>
        <p:sp>
          <p:nvSpPr>
            <p:cNvPr id="77" name="椭圆 76">
              <a:extLst>
                <a:ext uri="{FF2B5EF4-FFF2-40B4-BE49-F238E27FC236}">
                  <a16:creationId xmlns:a16="http://schemas.microsoft.com/office/drawing/2014/main" id="{21F3C9D1-CE0D-4F3D-A2A9-F8293ECD2527}"/>
                </a:ext>
              </a:extLst>
            </p:cNvPr>
            <p:cNvSpPr/>
            <p:nvPr/>
          </p:nvSpPr>
          <p:spPr>
            <a:xfrm>
              <a:off x="6062207" y="956657"/>
              <a:ext cx="72008" cy="72008"/>
            </a:xfrm>
            <a:prstGeom prst="ellipse">
              <a:avLst/>
            </a:prstGeom>
            <a:solidFill>
              <a:sysClr val="window" lastClr="FFFFFF">
                <a:lumMod val="95000"/>
              </a:sysClr>
            </a:solidFill>
            <a:ln w="9525"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grpSp>
    </p:spTree>
    <p:custDataLst>
      <p:tags r:id="rId1"/>
    </p:custDataLst>
    <p:extLst>
      <p:ext uri="{BB962C8B-B14F-4D97-AF65-F5344CB8AC3E}">
        <p14:creationId xmlns:p14="http://schemas.microsoft.com/office/powerpoint/2010/main" val="2014132328"/>
      </p:ext>
    </p:extLst>
  </p:cSld>
  <p:clrMapOvr>
    <a:masterClrMapping/>
  </p:clrMapOvr>
  <mc:AlternateContent xmlns:mc="http://schemas.openxmlformats.org/markup-compatibility/2006" xmlns:p14="http://schemas.microsoft.com/office/powerpoint/2010/main">
    <mc:Choice Requires="p14">
      <p:transition spd="slow" p14:dur="1500" advTm="6604">
        <p:random/>
      </p:transition>
    </mc:Choice>
    <mc:Fallback xmlns="" xmlns:a16="http://schemas.microsoft.com/office/drawing/2014/main">
      <p:transition spd="slow" advTm="6604">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74"/>
                                        </p:tgtEl>
                                        <p:attrNameLst>
                                          <p:attrName>style.visibility</p:attrName>
                                        </p:attrNameLst>
                                      </p:cBhvr>
                                      <p:to>
                                        <p:strVal val="visible"/>
                                      </p:to>
                                    </p:set>
                                    <p:anim calcmode="lin" valueType="num">
                                      <p:cBhvr>
                                        <p:cTn id="7" dur="500" fill="hold"/>
                                        <p:tgtEl>
                                          <p:spTgt spid="74"/>
                                        </p:tgtEl>
                                        <p:attrNameLst>
                                          <p:attrName>ppt_w</p:attrName>
                                        </p:attrNameLst>
                                      </p:cBhvr>
                                      <p:tavLst>
                                        <p:tav tm="0">
                                          <p:val>
                                            <p:strVal val="2/3*#ppt_w"/>
                                          </p:val>
                                        </p:tav>
                                        <p:tav tm="100000">
                                          <p:val>
                                            <p:strVal val="#ppt_w"/>
                                          </p:val>
                                        </p:tav>
                                      </p:tavLst>
                                    </p:anim>
                                    <p:anim calcmode="lin" valueType="num">
                                      <p:cBhvr>
                                        <p:cTn id="8" dur="500" fill="hold"/>
                                        <p:tgtEl>
                                          <p:spTgt spid="74"/>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barn(outVertical)">
                                      <p:cBhvr>
                                        <p:cTn id="12" dur="500"/>
                                        <p:tgtEl>
                                          <p:spTgt spid="75"/>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272" fill="hold" nodeType="click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strVal val="2/3*#ppt_w"/>
                                          </p:val>
                                        </p:tav>
                                        <p:tav tm="100000">
                                          <p:val>
                                            <p:strVal val="#ppt_w"/>
                                          </p:val>
                                        </p:tav>
                                      </p:tavLst>
                                    </p:anim>
                                    <p:anim calcmode="lin" valueType="num">
                                      <p:cBhvr>
                                        <p:cTn id="18" dur="500" fill="hold"/>
                                        <p:tgtEl>
                                          <p:spTgt spid="58"/>
                                        </p:tgtEl>
                                        <p:attrNameLst>
                                          <p:attrName>ppt_h</p:attrName>
                                        </p:attrNameLst>
                                      </p:cBhvr>
                                      <p:tavLst>
                                        <p:tav tm="0">
                                          <p:val>
                                            <p:strVal val="2/3*#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animEffect transition="in" filter="fade">
                                      <p:cBhvr>
                                        <p:cTn id="23" dur="1000"/>
                                        <p:tgtEl>
                                          <p:spTgt spid="67"/>
                                        </p:tgtEl>
                                      </p:cBhvr>
                                    </p:animEffect>
                                    <p:anim calcmode="lin" valueType="num">
                                      <p:cBhvr>
                                        <p:cTn id="24" dur="1000" fill="hold"/>
                                        <p:tgtEl>
                                          <p:spTgt spid="67"/>
                                        </p:tgtEl>
                                        <p:attrNameLst>
                                          <p:attrName>ppt_x</p:attrName>
                                        </p:attrNameLst>
                                      </p:cBhvr>
                                      <p:tavLst>
                                        <p:tav tm="0">
                                          <p:val>
                                            <p:strVal val="#ppt_x"/>
                                          </p:val>
                                        </p:tav>
                                        <p:tav tm="100000">
                                          <p:val>
                                            <p:strVal val="#ppt_x"/>
                                          </p:val>
                                        </p:tav>
                                      </p:tavLst>
                                    </p:anim>
                                    <p:anim calcmode="lin" valueType="num">
                                      <p:cBhvr>
                                        <p:cTn id="25" dur="1000" fill="hold"/>
                                        <p:tgtEl>
                                          <p:spTgt spid="6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1000"/>
                                        <p:tgtEl>
                                          <p:spTgt spid="68"/>
                                        </p:tgtEl>
                                      </p:cBhvr>
                                    </p:animEffect>
                                    <p:anim calcmode="lin" valueType="num">
                                      <p:cBhvr>
                                        <p:cTn id="29" dur="1000" fill="hold"/>
                                        <p:tgtEl>
                                          <p:spTgt spid="68"/>
                                        </p:tgtEl>
                                        <p:attrNameLst>
                                          <p:attrName>ppt_x</p:attrName>
                                        </p:attrNameLst>
                                      </p:cBhvr>
                                      <p:tavLst>
                                        <p:tav tm="0">
                                          <p:val>
                                            <p:strVal val="#ppt_x"/>
                                          </p:val>
                                        </p:tav>
                                        <p:tav tm="100000">
                                          <p:val>
                                            <p:strVal val="#ppt_x"/>
                                          </p:val>
                                        </p:tav>
                                      </p:tavLst>
                                    </p:anim>
                                    <p:anim calcmode="lin" valueType="num">
                                      <p:cBhvr>
                                        <p:cTn id="30"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3" presetClass="entr" presetSubtype="272" fill="hold" nodeType="click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p:cTn id="35" dur="500" fill="hold"/>
                                        <p:tgtEl>
                                          <p:spTgt spid="54"/>
                                        </p:tgtEl>
                                        <p:attrNameLst>
                                          <p:attrName>ppt_w</p:attrName>
                                        </p:attrNameLst>
                                      </p:cBhvr>
                                      <p:tavLst>
                                        <p:tav tm="0">
                                          <p:val>
                                            <p:strVal val="2/3*#ppt_w"/>
                                          </p:val>
                                        </p:tav>
                                        <p:tav tm="100000">
                                          <p:val>
                                            <p:strVal val="#ppt_w"/>
                                          </p:val>
                                        </p:tav>
                                      </p:tavLst>
                                    </p:anim>
                                    <p:anim calcmode="lin" valueType="num">
                                      <p:cBhvr>
                                        <p:cTn id="36" dur="500" fill="hold"/>
                                        <p:tgtEl>
                                          <p:spTgt spid="54"/>
                                        </p:tgtEl>
                                        <p:attrNameLst>
                                          <p:attrName>ppt_h</p:attrName>
                                        </p:attrNameLst>
                                      </p:cBhvr>
                                      <p:tavLst>
                                        <p:tav tm="0">
                                          <p:val>
                                            <p:strVal val="2/3*#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69"/>
                                        </p:tgtEl>
                                        <p:attrNameLst>
                                          <p:attrName>style.visibility</p:attrName>
                                        </p:attrNameLst>
                                      </p:cBhvr>
                                      <p:to>
                                        <p:strVal val="visible"/>
                                      </p:to>
                                    </p:set>
                                    <p:animEffect transition="in" filter="fade">
                                      <p:cBhvr>
                                        <p:cTn id="41" dur="1000"/>
                                        <p:tgtEl>
                                          <p:spTgt spid="69"/>
                                        </p:tgtEl>
                                      </p:cBhvr>
                                    </p:animEffect>
                                    <p:anim calcmode="lin" valueType="num">
                                      <p:cBhvr>
                                        <p:cTn id="42" dur="1000" fill="hold"/>
                                        <p:tgtEl>
                                          <p:spTgt spid="69"/>
                                        </p:tgtEl>
                                        <p:attrNameLst>
                                          <p:attrName>ppt_x</p:attrName>
                                        </p:attrNameLst>
                                      </p:cBhvr>
                                      <p:tavLst>
                                        <p:tav tm="0">
                                          <p:val>
                                            <p:strVal val="#ppt_x"/>
                                          </p:val>
                                        </p:tav>
                                        <p:tav tm="100000">
                                          <p:val>
                                            <p:strVal val="#ppt_x"/>
                                          </p:val>
                                        </p:tav>
                                      </p:tavLst>
                                    </p:anim>
                                    <p:anim calcmode="lin" valueType="num">
                                      <p:cBhvr>
                                        <p:cTn id="43" dur="1000" fill="hold"/>
                                        <p:tgtEl>
                                          <p:spTgt spid="69"/>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70"/>
                                        </p:tgtEl>
                                        <p:attrNameLst>
                                          <p:attrName>style.visibility</p:attrName>
                                        </p:attrNameLst>
                                      </p:cBhvr>
                                      <p:to>
                                        <p:strVal val="visible"/>
                                      </p:to>
                                    </p:set>
                                    <p:animEffect transition="in" filter="fade">
                                      <p:cBhvr>
                                        <p:cTn id="46" dur="1000"/>
                                        <p:tgtEl>
                                          <p:spTgt spid="70"/>
                                        </p:tgtEl>
                                      </p:cBhvr>
                                    </p:animEffect>
                                    <p:anim calcmode="lin" valueType="num">
                                      <p:cBhvr>
                                        <p:cTn id="47" dur="1000" fill="hold"/>
                                        <p:tgtEl>
                                          <p:spTgt spid="70"/>
                                        </p:tgtEl>
                                        <p:attrNameLst>
                                          <p:attrName>ppt_x</p:attrName>
                                        </p:attrNameLst>
                                      </p:cBhvr>
                                      <p:tavLst>
                                        <p:tav tm="0">
                                          <p:val>
                                            <p:strVal val="#ppt_x"/>
                                          </p:val>
                                        </p:tav>
                                        <p:tav tm="100000">
                                          <p:val>
                                            <p:strVal val="#ppt_x"/>
                                          </p:val>
                                        </p:tav>
                                      </p:tavLst>
                                    </p:anim>
                                    <p:anim calcmode="lin" valueType="num">
                                      <p:cBhvr>
                                        <p:cTn id="48"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3" presetClass="entr" presetSubtype="272" fill="hold" nodeType="clickEffect">
                                  <p:stCondLst>
                                    <p:cond delay="0"/>
                                  </p:stCondLst>
                                  <p:childTnLst>
                                    <p:set>
                                      <p:cBhvr>
                                        <p:cTn id="52" dur="1" fill="hold">
                                          <p:stCondLst>
                                            <p:cond delay="0"/>
                                          </p:stCondLst>
                                        </p:cTn>
                                        <p:tgtEl>
                                          <p:spTgt spid="62"/>
                                        </p:tgtEl>
                                        <p:attrNameLst>
                                          <p:attrName>style.visibility</p:attrName>
                                        </p:attrNameLst>
                                      </p:cBhvr>
                                      <p:to>
                                        <p:strVal val="visible"/>
                                      </p:to>
                                    </p:set>
                                    <p:anim calcmode="lin" valueType="num">
                                      <p:cBhvr>
                                        <p:cTn id="53" dur="500" fill="hold"/>
                                        <p:tgtEl>
                                          <p:spTgt spid="62"/>
                                        </p:tgtEl>
                                        <p:attrNameLst>
                                          <p:attrName>ppt_w</p:attrName>
                                        </p:attrNameLst>
                                      </p:cBhvr>
                                      <p:tavLst>
                                        <p:tav tm="0">
                                          <p:val>
                                            <p:strVal val="2/3*#ppt_w"/>
                                          </p:val>
                                        </p:tav>
                                        <p:tav tm="100000">
                                          <p:val>
                                            <p:strVal val="#ppt_w"/>
                                          </p:val>
                                        </p:tav>
                                      </p:tavLst>
                                    </p:anim>
                                    <p:anim calcmode="lin" valueType="num">
                                      <p:cBhvr>
                                        <p:cTn id="54" dur="500" fill="hold"/>
                                        <p:tgtEl>
                                          <p:spTgt spid="62"/>
                                        </p:tgtEl>
                                        <p:attrNameLst>
                                          <p:attrName>ppt_h</p:attrName>
                                        </p:attrNameLst>
                                      </p:cBhvr>
                                      <p:tavLst>
                                        <p:tav tm="0">
                                          <p:val>
                                            <p:strVal val="2/3*#ppt_h"/>
                                          </p:val>
                                        </p:tav>
                                        <p:tav tm="100000">
                                          <p:val>
                                            <p:strVal val="#ppt_h"/>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animEffect transition="in" filter="fade">
                                      <p:cBhvr>
                                        <p:cTn id="59" dur="1000"/>
                                        <p:tgtEl>
                                          <p:spTgt spid="71"/>
                                        </p:tgtEl>
                                      </p:cBhvr>
                                    </p:animEffect>
                                    <p:anim calcmode="lin" valueType="num">
                                      <p:cBhvr>
                                        <p:cTn id="60" dur="1000" fill="hold"/>
                                        <p:tgtEl>
                                          <p:spTgt spid="71"/>
                                        </p:tgtEl>
                                        <p:attrNameLst>
                                          <p:attrName>ppt_x</p:attrName>
                                        </p:attrNameLst>
                                      </p:cBhvr>
                                      <p:tavLst>
                                        <p:tav tm="0">
                                          <p:val>
                                            <p:strVal val="#ppt_x"/>
                                          </p:val>
                                        </p:tav>
                                        <p:tav tm="100000">
                                          <p:val>
                                            <p:strVal val="#ppt_x"/>
                                          </p:val>
                                        </p:tav>
                                      </p:tavLst>
                                    </p:anim>
                                    <p:anim calcmode="lin" valueType="num">
                                      <p:cBhvr>
                                        <p:cTn id="61" dur="1000" fill="hold"/>
                                        <p:tgtEl>
                                          <p:spTgt spid="71"/>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72"/>
                                        </p:tgtEl>
                                        <p:attrNameLst>
                                          <p:attrName>style.visibility</p:attrName>
                                        </p:attrNameLst>
                                      </p:cBhvr>
                                      <p:to>
                                        <p:strVal val="visible"/>
                                      </p:to>
                                    </p:set>
                                    <p:animEffect transition="in" filter="fade">
                                      <p:cBhvr>
                                        <p:cTn id="64" dur="1000"/>
                                        <p:tgtEl>
                                          <p:spTgt spid="72"/>
                                        </p:tgtEl>
                                      </p:cBhvr>
                                    </p:animEffect>
                                    <p:anim calcmode="lin" valueType="num">
                                      <p:cBhvr>
                                        <p:cTn id="65" dur="1000" fill="hold"/>
                                        <p:tgtEl>
                                          <p:spTgt spid="72"/>
                                        </p:tgtEl>
                                        <p:attrNameLst>
                                          <p:attrName>ppt_x</p:attrName>
                                        </p:attrNameLst>
                                      </p:cBhvr>
                                      <p:tavLst>
                                        <p:tav tm="0">
                                          <p:val>
                                            <p:strVal val="#ppt_x"/>
                                          </p:val>
                                        </p:tav>
                                        <p:tav tm="100000">
                                          <p:val>
                                            <p:strVal val="#ppt_x"/>
                                          </p:val>
                                        </p:tav>
                                      </p:tavLst>
                                    </p:anim>
                                    <p:anim calcmode="lin" valueType="num">
                                      <p:cBhvr>
                                        <p:cTn id="66"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6" presetClass="entr" presetSubtype="37" fill="hold" grpId="0" nodeType="click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barn(outVertical)">
                                      <p:cBhvr>
                                        <p:cTn id="71"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p:bldP spid="69" grpId="0"/>
      <p:bldP spid="70" grpId="0"/>
      <p:bldP spid="71" grpId="0"/>
      <p:bldP spid="72" grpId="0"/>
      <p:bldP spid="73" grpId="0"/>
      <p:bldP spid="7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图文框 4">
            <a:extLst>
              <a:ext uri="{FF2B5EF4-FFF2-40B4-BE49-F238E27FC236}">
                <a16:creationId xmlns:a16="http://schemas.microsoft.com/office/drawing/2014/main" id="{F8017D2E-3CF0-49F9-9BA0-B37709756DC7}"/>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pic>
        <p:nvPicPr>
          <p:cNvPr id="3" name="图片 2">
            <a:extLst>
              <a:ext uri="{FF2B5EF4-FFF2-40B4-BE49-F238E27FC236}">
                <a16:creationId xmlns:a16="http://schemas.microsoft.com/office/drawing/2014/main" id="{4360A86D-D072-42ED-9A4F-3DECE441D0EE}"/>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ackgroundRemoval t="3333" b="88519" l="2025" r="96963">
                        <a14:foregroundMark x1="6180" y1="84444" x2="67928" y2="86173"/>
                        <a14:foregroundMark x1="27810" y1="47284" x2="32872" y2="38889"/>
                        <a14:foregroundMark x1="44806" y1="17407" x2="50133" y2="9012"/>
                        <a14:foregroundMark x1="81939" y1="85309" x2="89718" y2="86173"/>
                      </a14:backgroundRemoval>
                    </a14:imgEffect>
                    <a14:imgEffect>
                      <a14:saturation sat="33000"/>
                    </a14:imgEffect>
                  </a14:imgLayer>
                </a14:imgProps>
              </a:ext>
              <a:ext uri="{28A0092B-C50C-407E-A947-70E740481C1C}">
                <a14:useLocalDpi xmlns:a14="http://schemas.microsoft.com/office/drawing/2010/main"/>
              </a:ext>
            </a:extLst>
          </a:blip>
          <a:srcRect/>
          <a:stretch/>
        </p:blipFill>
        <p:spPr>
          <a:xfrm>
            <a:off x="1834653" y="4909622"/>
            <a:ext cx="7802613" cy="3365832"/>
          </a:xfrm>
          <a:prstGeom prst="rect">
            <a:avLst/>
          </a:prstGeom>
        </p:spPr>
      </p:pic>
      <p:sp>
        <p:nvSpPr>
          <p:cNvPr id="4" name="矩形: 圆角 3">
            <a:extLst>
              <a:ext uri="{FF2B5EF4-FFF2-40B4-BE49-F238E27FC236}">
                <a16:creationId xmlns:a16="http://schemas.microsoft.com/office/drawing/2014/main" id="{91282B4F-E83B-4268-88E0-33ED66EA86FE}"/>
              </a:ext>
            </a:extLst>
          </p:cNvPr>
          <p:cNvSpPr/>
          <p:nvPr/>
        </p:nvSpPr>
        <p:spPr>
          <a:xfrm rot="2740543">
            <a:off x="4980139" y="1164024"/>
            <a:ext cx="2231720" cy="2231720"/>
          </a:xfrm>
          <a:prstGeom prst="roundRect">
            <a:avLst>
              <a:gd name="adj" fmla="val 13810"/>
            </a:avLst>
          </a:prstGeom>
          <a:gradFill flip="none" rotWithShape="1">
            <a:gsLst>
              <a:gs pos="0">
                <a:schemeClr val="bg1">
                  <a:alpha val="0"/>
                </a:schemeClr>
              </a:gs>
              <a:gs pos="18000">
                <a:srgbClr val="276482">
                  <a:alpha val="12000"/>
                </a:srgbClr>
              </a:gs>
              <a:gs pos="51000">
                <a:srgbClr val="276482">
                  <a:alpha val="91000"/>
                </a:srgbClr>
              </a:gs>
              <a:gs pos="100000">
                <a:srgbClr val="27648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文本框 45">
            <a:extLst>
              <a:ext uri="{FF2B5EF4-FFF2-40B4-BE49-F238E27FC236}">
                <a16:creationId xmlns:a16="http://schemas.microsoft.com/office/drawing/2014/main" id="{759AC5BF-F526-42F2-95B3-6921E0622B09}"/>
              </a:ext>
            </a:extLst>
          </p:cNvPr>
          <p:cNvSpPr txBox="1"/>
          <p:nvPr/>
        </p:nvSpPr>
        <p:spPr>
          <a:xfrm>
            <a:off x="5459249" y="1494904"/>
            <a:ext cx="1273502" cy="400110"/>
          </a:xfrm>
          <a:prstGeom prst="rect">
            <a:avLst/>
          </a:prstGeom>
          <a:noFill/>
        </p:spPr>
        <p:txBody>
          <a:bodyPr wrap="square" rtlCol="0">
            <a:spAutoFit/>
          </a:bodyPr>
          <a:lstStyle/>
          <a:p>
            <a:pPr algn="ctr"/>
            <a:r>
              <a:rPr lang="en-US" altLang="zh-CN" sz="2000" spc="100" dirty="0">
                <a:solidFill>
                  <a:schemeClr val="bg1"/>
                </a:solidFill>
                <a:effectLst>
                  <a:outerShdw blurRad="38100" dist="38100" dir="2700000" algn="tl">
                    <a:srgbClr val="000000">
                      <a:alpha val="43137"/>
                    </a:srgbClr>
                  </a:outerShdw>
                </a:effectLst>
                <a:cs typeface="+mn-ea"/>
                <a:sym typeface="+mn-lt"/>
              </a:rPr>
              <a:t>Part01</a:t>
            </a:r>
            <a:endParaRPr lang="zh-CN" altLang="en-US" sz="2000" spc="100" dirty="0">
              <a:solidFill>
                <a:schemeClr val="bg1"/>
              </a:solidFill>
              <a:effectLst>
                <a:outerShdw blurRad="38100" dist="38100" dir="2700000" algn="tl">
                  <a:srgbClr val="000000">
                    <a:alpha val="43137"/>
                  </a:srgbClr>
                </a:outerShdw>
              </a:effectLst>
              <a:cs typeface="+mn-ea"/>
              <a:sym typeface="+mn-lt"/>
            </a:endParaRPr>
          </a:p>
        </p:txBody>
      </p:sp>
      <p:sp>
        <p:nvSpPr>
          <p:cNvPr id="47" name="文本框 46">
            <a:extLst>
              <a:ext uri="{FF2B5EF4-FFF2-40B4-BE49-F238E27FC236}">
                <a16:creationId xmlns:a16="http://schemas.microsoft.com/office/drawing/2014/main" id="{A126B070-B9AA-4526-8BCA-AC926E711498}"/>
              </a:ext>
            </a:extLst>
          </p:cNvPr>
          <p:cNvSpPr txBox="1"/>
          <p:nvPr/>
        </p:nvSpPr>
        <p:spPr>
          <a:xfrm>
            <a:off x="4943872" y="2060848"/>
            <a:ext cx="2304256" cy="830997"/>
          </a:xfrm>
          <a:prstGeom prst="rect">
            <a:avLst/>
          </a:prstGeom>
          <a:noFill/>
        </p:spPr>
        <p:txBody>
          <a:bodyPr wrap="square" rtlCol="0">
            <a:spAutoFit/>
          </a:bodyPr>
          <a:lstStyle/>
          <a:p>
            <a:pPr algn="ctr"/>
            <a:r>
              <a:rPr lang="zh-CN" altLang="en-US" sz="2400" spc="600" dirty="0">
                <a:solidFill>
                  <a:schemeClr val="bg1"/>
                </a:solidFill>
                <a:effectLst>
                  <a:outerShdw blurRad="38100" dist="38100" dir="2700000" algn="tl">
                    <a:srgbClr val="000000">
                      <a:alpha val="43137"/>
                    </a:srgbClr>
                  </a:outerShdw>
                </a:effectLst>
                <a:cs typeface="+mn-ea"/>
                <a:sym typeface="+mn-lt"/>
              </a:rPr>
              <a:t>项目计划执行情况</a:t>
            </a:r>
          </a:p>
        </p:txBody>
      </p:sp>
      <p:cxnSp>
        <p:nvCxnSpPr>
          <p:cNvPr id="14" name="直接连接符 13">
            <a:extLst>
              <a:ext uri="{FF2B5EF4-FFF2-40B4-BE49-F238E27FC236}">
                <a16:creationId xmlns:a16="http://schemas.microsoft.com/office/drawing/2014/main" id="{5E3A7590-1599-4000-8013-6341C738816E}"/>
              </a:ext>
            </a:extLst>
          </p:cNvPr>
          <p:cNvCxnSpPr/>
          <p:nvPr/>
        </p:nvCxnSpPr>
        <p:spPr>
          <a:xfrm>
            <a:off x="5735960" y="1994481"/>
            <a:ext cx="72008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3C3B9548-AE97-48D7-A01D-3E676D49BC12}"/>
              </a:ext>
            </a:extLst>
          </p:cNvPr>
          <p:cNvSpPr txBox="1"/>
          <p:nvPr/>
        </p:nvSpPr>
        <p:spPr>
          <a:xfrm>
            <a:off x="3305690" y="3924205"/>
            <a:ext cx="5580620" cy="456407"/>
          </a:xfrm>
          <a:prstGeom prst="rect">
            <a:avLst/>
          </a:prstGeom>
          <a:noFill/>
        </p:spPr>
        <p:txBody>
          <a:bodyPr wrap="square" rtlCol="0">
            <a:spAutoFit/>
          </a:bodyPr>
          <a:lstStyle/>
          <a:p>
            <a:pPr algn="ctr">
              <a:lnSpc>
                <a:spcPts val="1500"/>
              </a:lnSpc>
            </a:pPr>
            <a:r>
              <a:rPr lang="en-US" altLang="zh-CN" sz="900" dirty="0">
                <a:solidFill>
                  <a:schemeClr val="tx1">
                    <a:lumMod val="75000"/>
                    <a:lumOff val="25000"/>
                  </a:schemeClr>
                </a:solidFill>
                <a:cs typeface="+mn-ea"/>
                <a:sym typeface="+mn-lt"/>
              </a:rPr>
              <a:t>DEDICATED COMPANY FOR THE FIRST QUARTER WORK REPORT BUSINESS REPORT COMPANY DEDICATED COMPANY</a:t>
            </a:r>
            <a:endParaRPr lang="zh-CN" altLang="en-US" sz="900" dirty="0">
              <a:solidFill>
                <a:schemeClr val="tx1">
                  <a:lumMod val="75000"/>
                  <a:lumOff val="25000"/>
                </a:schemeClr>
              </a:solidFill>
              <a:cs typeface="+mn-ea"/>
              <a:sym typeface="+mn-lt"/>
            </a:endParaRPr>
          </a:p>
        </p:txBody>
      </p:sp>
    </p:spTree>
    <p:custDataLst>
      <p:tags r:id="rId1"/>
    </p:custDataLst>
    <p:extLst>
      <p:ext uri="{BB962C8B-B14F-4D97-AF65-F5344CB8AC3E}">
        <p14:creationId xmlns:p14="http://schemas.microsoft.com/office/powerpoint/2010/main" val="4038669295"/>
      </p:ext>
    </p:extLst>
  </p:cSld>
  <p:clrMapOvr>
    <a:masterClrMapping/>
  </p:clrMapOvr>
  <mc:AlternateContent xmlns:mc="http://schemas.openxmlformats.org/markup-compatibility/2006" xmlns:p14="http://schemas.microsoft.com/office/powerpoint/2010/main">
    <mc:Choice Requires="p14">
      <p:transition spd="slow" p14:dur="1500" advTm="8407">
        <p:random/>
      </p:transition>
    </mc:Choice>
    <mc:Fallback xmlns="" xmlns:a16="http://schemas.microsoft.com/office/drawing/2014/main" xmlns:a14="http://schemas.microsoft.com/office/drawing/2010/main">
      <p:transition spd="slow" advTm="8407">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up)">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0" presetClass="entr" presetSubtype="0" decel="10000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1000" fill="hold"/>
                                        <p:tgtEl>
                                          <p:spTgt spid="46"/>
                                        </p:tgtEl>
                                        <p:attrNameLst>
                                          <p:attrName>ppt_w</p:attrName>
                                        </p:attrNameLst>
                                      </p:cBhvr>
                                      <p:tavLst>
                                        <p:tav tm="0">
                                          <p:val>
                                            <p:strVal val="#ppt_w+.3"/>
                                          </p:val>
                                        </p:tav>
                                        <p:tav tm="100000">
                                          <p:val>
                                            <p:strVal val="#ppt_w"/>
                                          </p:val>
                                        </p:tav>
                                      </p:tavLst>
                                    </p:anim>
                                    <p:anim calcmode="lin" valueType="num">
                                      <p:cBhvr>
                                        <p:cTn id="19" dur="1000" fill="hold"/>
                                        <p:tgtEl>
                                          <p:spTgt spid="46"/>
                                        </p:tgtEl>
                                        <p:attrNameLst>
                                          <p:attrName>ppt_h</p:attrName>
                                        </p:attrNameLst>
                                      </p:cBhvr>
                                      <p:tavLst>
                                        <p:tav tm="0">
                                          <p:val>
                                            <p:strVal val="#ppt_h"/>
                                          </p:val>
                                        </p:tav>
                                        <p:tav tm="100000">
                                          <p:val>
                                            <p:strVal val="#ppt_h"/>
                                          </p:val>
                                        </p:tav>
                                      </p:tavLst>
                                    </p:anim>
                                    <p:animEffect transition="in" filter="fade">
                                      <p:cBhvr>
                                        <p:cTn id="20" dur="10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37"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outVertic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23" presetClass="entr" presetSubtype="272" fill="hold" grpId="0" nodeType="clickEffect">
                                  <p:stCondLst>
                                    <p:cond delay="0"/>
                                  </p:stCondLst>
                                  <p:iterate type="lt">
                                    <p:tmPct val="10000"/>
                                  </p:iterate>
                                  <p:childTnLst>
                                    <p:set>
                                      <p:cBhvr>
                                        <p:cTn id="29" dur="1" fill="hold">
                                          <p:stCondLst>
                                            <p:cond delay="0"/>
                                          </p:stCondLst>
                                        </p:cTn>
                                        <p:tgtEl>
                                          <p:spTgt spid="47"/>
                                        </p:tgtEl>
                                        <p:attrNameLst>
                                          <p:attrName>style.visibility</p:attrName>
                                        </p:attrNameLst>
                                      </p:cBhvr>
                                      <p:to>
                                        <p:strVal val="visible"/>
                                      </p:to>
                                    </p:set>
                                    <p:anim calcmode="lin" valueType="num">
                                      <p:cBhvr>
                                        <p:cTn id="30" dur="750" fill="hold"/>
                                        <p:tgtEl>
                                          <p:spTgt spid="47"/>
                                        </p:tgtEl>
                                        <p:attrNameLst>
                                          <p:attrName>ppt_w</p:attrName>
                                        </p:attrNameLst>
                                      </p:cBhvr>
                                      <p:tavLst>
                                        <p:tav tm="0">
                                          <p:val>
                                            <p:strVal val="2/3*#ppt_w"/>
                                          </p:val>
                                        </p:tav>
                                        <p:tav tm="100000">
                                          <p:val>
                                            <p:strVal val="#ppt_w"/>
                                          </p:val>
                                        </p:tav>
                                      </p:tavLst>
                                    </p:anim>
                                    <p:anim calcmode="lin" valueType="num">
                                      <p:cBhvr>
                                        <p:cTn id="31" dur="750" fill="hold"/>
                                        <p:tgtEl>
                                          <p:spTgt spid="47"/>
                                        </p:tgtEl>
                                        <p:attrNameLst>
                                          <p:attrName>ppt_h</p:attrName>
                                        </p:attrNameLst>
                                      </p:cBhvr>
                                      <p:tavLst>
                                        <p:tav tm="0">
                                          <p:val>
                                            <p:strVal val="2/3*#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23" presetClass="entr" presetSubtype="288" fill="hold" grpId="0" nodeType="clickEffect">
                                  <p:stCondLst>
                                    <p:cond delay="500"/>
                                  </p:stCondLst>
                                  <p:iterate type="lt">
                                    <p:tmPct val="5000"/>
                                  </p:iterate>
                                  <p:childTnLst>
                                    <p:set>
                                      <p:cBhvr>
                                        <p:cTn id="35" dur="1" fill="hold">
                                          <p:stCondLst>
                                            <p:cond delay="0"/>
                                          </p:stCondLst>
                                        </p:cTn>
                                        <p:tgtEl>
                                          <p:spTgt spid="48"/>
                                        </p:tgtEl>
                                        <p:attrNameLst>
                                          <p:attrName>style.visibility</p:attrName>
                                        </p:attrNameLst>
                                      </p:cBhvr>
                                      <p:to>
                                        <p:strVal val="visible"/>
                                      </p:to>
                                    </p:set>
                                    <p:anim calcmode="lin" valueType="num">
                                      <p:cBhvr>
                                        <p:cTn id="36" dur="250" fill="hold"/>
                                        <p:tgtEl>
                                          <p:spTgt spid="48"/>
                                        </p:tgtEl>
                                        <p:attrNameLst>
                                          <p:attrName>ppt_w</p:attrName>
                                        </p:attrNameLst>
                                      </p:cBhvr>
                                      <p:tavLst>
                                        <p:tav tm="0">
                                          <p:val>
                                            <p:strVal val="4/3*#ppt_w"/>
                                          </p:val>
                                        </p:tav>
                                        <p:tav tm="100000">
                                          <p:val>
                                            <p:strVal val="#ppt_w"/>
                                          </p:val>
                                        </p:tav>
                                      </p:tavLst>
                                    </p:anim>
                                    <p:anim calcmode="lin" valueType="num">
                                      <p:cBhvr>
                                        <p:cTn id="37" dur="250" fill="hold"/>
                                        <p:tgtEl>
                                          <p:spTgt spid="48"/>
                                        </p:tgtEl>
                                        <p:attrNameLst>
                                          <p:attrName>ppt_h</p:attrName>
                                        </p:attrNameLst>
                                      </p:cBhvr>
                                      <p:tavLst>
                                        <p:tav tm="0">
                                          <p:val>
                                            <p:strVal val="4/3*#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46" grpId="0"/>
      <p:bldP spid="47" grpId="0"/>
      <p:bldP spid="48"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DD9B3E1-FCD8-4BB6-864B-3DBEF2573D24}"/>
              </a:ext>
            </a:extLst>
          </p:cNvPr>
          <p:cNvSpPr/>
          <p:nvPr/>
        </p:nvSpPr>
        <p:spPr>
          <a:xfrm>
            <a:off x="0" y="0"/>
            <a:ext cx="4079776" cy="6858000"/>
          </a:xfrm>
          <a:prstGeom prst="rect">
            <a:avLst/>
          </a:prstGeom>
          <a:solidFill>
            <a:srgbClr val="255D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a:extLst>
              <a:ext uri="{FF2B5EF4-FFF2-40B4-BE49-F238E27FC236}">
                <a16:creationId xmlns:a16="http://schemas.microsoft.com/office/drawing/2014/main" id="{287BC197-201B-42D7-8C79-F13FA6241182}"/>
              </a:ext>
            </a:extLst>
          </p:cNvPr>
          <p:cNvSpPr txBox="1"/>
          <p:nvPr/>
        </p:nvSpPr>
        <p:spPr>
          <a:xfrm>
            <a:off x="381522" y="755993"/>
            <a:ext cx="3672408" cy="584775"/>
          </a:xfrm>
          <a:prstGeom prst="rect">
            <a:avLst/>
          </a:prstGeom>
          <a:noFill/>
        </p:spPr>
        <p:txBody>
          <a:bodyPr wrap="square" rtlCol="0">
            <a:spAutoFit/>
          </a:bodyPr>
          <a:lstStyle/>
          <a:p>
            <a:pPr algn="ctr"/>
            <a:r>
              <a:rPr lang="zh-CN" altLang="en-US" sz="3200" spc="600" dirty="0">
                <a:solidFill>
                  <a:schemeClr val="bg1"/>
                </a:solidFill>
                <a:effectLst>
                  <a:outerShdw blurRad="38100" dist="38100" dir="2700000" algn="tl">
                    <a:srgbClr val="000000">
                      <a:alpha val="43137"/>
                    </a:srgbClr>
                  </a:outerShdw>
                </a:effectLst>
                <a:cs typeface="+mn-ea"/>
                <a:sym typeface="+mn-lt"/>
              </a:rPr>
              <a:t>本季度工作计划</a:t>
            </a:r>
          </a:p>
        </p:txBody>
      </p:sp>
      <p:grpSp>
        <p:nvGrpSpPr>
          <p:cNvPr id="9" name="组合 8">
            <a:extLst>
              <a:ext uri="{FF2B5EF4-FFF2-40B4-BE49-F238E27FC236}">
                <a16:creationId xmlns:a16="http://schemas.microsoft.com/office/drawing/2014/main" id="{11061E2E-A9C5-4C98-BA3A-466AB7BA9ECD}"/>
              </a:ext>
            </a:extLst>
          </p:cNvPr>
          <p:cNvGrpSpPr/>
          <p:nvPr/>
        </p:nvGrpSpPr>
        <p:grpSpPr>
          <a:xfrm>
            <a:off x="525538" y="1340768"/>
            <a:ext cx="3240360" cy="72008"/>
            <a:chOff x="1127448" y="1853535"/>
            <a:chExt cx="3240360" cy="72008"/>
          </a:xfrm>
        </p:grpSpPr>
        <p:sp>
          <p:nvSpPr>
            <p:cNvPr id="10" name="椭圆 9">
              <a:extLst>
                <a:ext uri="{FF2B5EF4-FFF2-40B4-BE49-F238E27FC236}">
                  <a16:creationId xmlns:a16="http://schemas.microsoft.com/office/drawing/2014/main" id="{5829E382-CFA8-4C12-B2EE-4F4EF446E7D2}"/>
                </a:ext>
              </a:extLst>
            </p:cNvPr>
            <p:cNvSpPr/>
            <p:nvPr/>
          </p:nvSpPr>
          <p:spPr>
            <a:xfrm>
              <a:off x="1127448" y="1853535"/>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cxnSp>
          <p:nvCxnSpPr>
            <p:cNvPr id="11" name="直接连接符 10">
              <a:extLst>
                <a:ext uri="{FF2B5EF4-FFF2-40B4-BE49-F238E27FC236}">
                  <a16:creationId xmlns:a16="http://schemas.microsoft.com/office/drawing/2014/main" id="{14EE2F5A-1E7D-4E94-9DD9-16D0605714EB}"/>
                </a:ext>
              </a:extLst>
            </p:cNvPr>
            <p:cNvCxnSpPr>
              <a:cxnSpLocks/>
              <a:stCxn id="10" idx="6"/>
            </p:cNvCxnSpPr>
            <p:nvPr/>
          </p:nvCxnSpPr>
          <p:spPr>
            <a:xfrm>
              <a:off x="1199456" y="1889539"/>
              <a:ext cx="3168352" cy="0"/>
            </a:xfrm>
            <a:prstGeom prst="line">
              <a:avLst/>
            </a:prstGeom>
            <a:ln>
              <a:gradFill flip="none" rotWithShape="1">
                <a:gsLst>
                  <a:gs pos="0">
                    <a:schemeClr val="accent1">
                      <a:lumMod val="5000"/>
                      <a:lumOff val="95000"/>
                      <a:alpha val="25000"/>
                    </a:schemeClr>
                  </a:gs>
                  <a:gs pos="51000">
                    <a:schemeClr val="bg1">
                      <a:alpha val="55000"/>
                    </a:schemeClr>
                  </a:gs>
                  <a:gs pos="100000">
                    <a:schemeClr val="bg1"/>
                  </a:gs>
                </a:gsLst>
                <a:lin ang="10800000" scaled="1"/>
                <a:tileRect/>
              </a:gradFill>
            </a:ln>
          </p:spPr>
          <p:style>
            <a:lnRef idx="1">
              <a:schemeClr val="accent1"/>
            </a:lnRef>
            <a:fillRef idx="0">
              <a:schemeClr val="accent1"/>
            </a:fillRef>
            <a:effectRef idx="0">
              <a:schemeClr val="accent1"/>
            </a:effectRef>
            <a:fontRef idx="minor">
              <a:schemeClr val="tx1"/>
            </a:fontRef>
          </p:style>
        </p:cxnSp>
      </p:grpSp>
      <p:pic>
        <p:nvPicPr>
          <p:cNvPr id="13" name="图片 12">
            <a:extLst>
              <a:ext uri="{FF2B5EF4-FFF2-40B4-BE49-F238E27FC236}">
                <a16:creationId xmlns:a16="http://schemas.microsoft.com/office/drawing/2014/main" id="{DC211A62-2664-4FF5-A701-4E6CDC861F0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482" t="353" r="13185" b="-353"/>
          <a:stretch/>
        </p:blipFill>
        <p:spPr>
          <a:xfrm>
            <a:off x="2083674" y="2075744"/>
            <a:ext cx="4680520" cy="3987545"/>
          </a:xfrm>
          <a:prstGeom prst="rect">
            <a:avLst/>
          </a:prstGeom>
          <a:effectLst>
            <a:outerShdw blurRad="63500" algn="ctr" rotWithShape="0">
              <a:prstClr val="black">
                <a:alpha val="40000"/>
              </a:prstClr>
            </a:outerShdw>
          </a:effectLst>
        </p:spPr>
      </p:pic>
      <p:sp>
        <p:nvSpPr>
          <p:cNvPr id="14" name="文本框 13">
            <a:extLst>
              <a:ext uri="{FF2B5EF4-FFF2-40B4-BE49-F238E27FC236}">
                <a16:creationId xmlns:a16="http://schemas.microsoft.com/office/drawing/2014/main" id="{3E28F313-6CA8-4F3D-96BD-6B1C34D8215E}"/>
              </a:ext>
            </a:extLst>
          </p:cNvPr>
          <p:cNvSpPr txBox="1"/>
          <p:nvPr/>
        </p:nvSpPr>
        <p:spPr>
          <a:xfrm rot="5400000">
            <a:off x="-649038" y="3889182"/>
            <a:ext cx="3987545" cy="45640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schemeClr val="bg1"/>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schemeClr val="bg1"/>
              </a:solidFill>
              <a:effectLst/>
              <a:uLnTx/>
              <a:uFillTx/>
              <a:cs typeface="+mn-ea"/>
              <a:sym typeface="+mn-lt"/>
            </a:endParaRPr>
          </a:p>
        </p:txBody>
      </p:sp>
      <p:sp>
        <p:nvSpPr>
          <p:cNvPr id="15" name="文本框 14">
            <a:extLst>
              <a:ext uri="{FF2B5EF4-FFF2-40B4-BE49-F238E27FC236}">
                <a16:creationId xmlns:a16="http://schemas.microsoft.com/office/drawing/2014/main" id="{195508C8-D698-4006-BC3C-8C6F1D4088E1}"/>
              </a:ext>
            </a:extLst>
          </p:cNvPr>
          <p:cNvSpPr txBox="1"/>
          <p:nvPr/>
        </p:nvSpPr>
        <p:spPr>
          <a:xfrm>
            <a:off x="7261830" y="1988840"/>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16" name="文本框 15">
            <a:extLst>
              <a:ext uri="{FF2B5EF4-FFF2-40B4-BE49-F238E27FC236}">
                <a16:creationId xmlns:a16="http://schemas.microsoft.com/office/drawing/2014/main" id="{E30FC53E-0C2D-46EE-A99A-6F2E561976A5}"/>
              </a:ext>
            </a:extLst>
          </p:cNvPr>
          <p:cNvSpPr txBox="1"/>
          <p:nvPr/>
        </p:nvSpPr>
        <p:spPr>
          <a:xfrm>
            <a:off x="7261830" y="2905780"/>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7" name="文本框 16">
            <a:extLst>
              <a:ext uri="{FF2B5EF4-FFF2-40B4-BE49-F238E27FC236}">
                <a16:creationId xmlns:a16="http://schemas.microsoft.com/office/drawing/2014/main" id="{5179885F-39B0-418C-81B0-671FAF7745B7}"/>
              </a:ext>
            </a:extLst>
          </p:cNvPr>
          <p:cNvSpPr txBox="1"/>
          <p:nvPr/>
        </p:nvSpPr>
        <p:spPr>
          <a:xfrm>
            <a:off x="7261830" y="3688982"/>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8" name="文本框 17">
            <a:extLst>
              <a:ext uri="{FF2B5EF4-FFF2-40B4-BE49-F238E27FC236}">
                <a16:creationId xmlns:a16="http://schemas.microsoft.com/office/drawing/2014/main" id="{F0583847-C024-47A1-8620-1AA7BC5D3A87}"/>
              </a:ext>
            </a:extLst>
          </p:cNvPr>
          <p:cNvSpPr txBox="1"/>
          <p:nvPr/>
        </p:nvSpPr>
        <p:spPr>
          <a:xfrm>
            <a:off x="7261830" y="4472184"/>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9" name="文本框 18">
            <a:extLst>
              <a:ext uri="{FF2B5EF4-FFF2-40B4-BE49-F238E27FC236}">
                <a16:creationId xmlns:a16="http://schemas.microsoft.com/office/drawing/2014/main" id="{4D8F64CA-2F49-4499-A8A0-7A7CA8A6CE0F}"/>
              </a:ext>
            </a:extLst>
          </p:cNvPr>
          <p:cNvSpPr txBox="1"/>
          <p:nvPr/>
        </p:nvSpPr>
        <p:spPr>
          <a:xfrm>
            <a:off x="7261830" y="5255385"/>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20" name="矩形 19">
            <a:extLst>
              <a:ext uri="{FF2B5EF4-FFF2-40B4-BE49-F238E27FC236}">
                <a16:creationId xmlns:a16="http://schemas.microsoft.com/office/drawing/2014/main" id="{ACD4E412-0A23-4093-A952-265AC244945C}"/>
              </a:ext>
            </a:extLst>
          </p:cNvPr>
          <p:cNvSpPr/>
          <p:nvPr/>
        </p:nvSpPr>
        <p:spPr>
          <a:xfrm>
            <a:off x="10358174" y="6165304"/>
            <a:ext cx="1296144" cy="45719"/>
          </a:xfrm>
          <a:prstGeom prst="rect">
            <a:avLst/>
          </a:prstGeom>
          <a:solidFill>
            <a:srgbClr val="255D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文本框 20">
            <a:extLst>
              <a:ext uri="{FF2B5EF4-FFF2-40B4-BE49-F238E27FC236}">
                <a16:creationId xmlns:a16="http://schemas.microsoft.com/office/drawing/2014/main" id="{1386484E-138D-450C-B196-2868931A4185}"/>
              </a:ext>
            </a:extLst>
          </p:cNvPr>
          <p:cNvSpPr txBox="1"/>
          <p:nvPr/>
        </p:nvSpPr>
        <p:spPr>
          <a:xfrm>
            <a:off x="8701990" y="2173872"/>
            <a:ext cx="1184542" cy="261610"/>
          </a:xfrm>
          <a:prstGeom prst="rect">
            <a:avLst/>
          </a:prstGeom>
          <a:noFill/>
        </p:spPr>
        <p:txBody>
          <a:bodyPr wrap="square" rtlCol="0">
            <a:spAutoFit/>
          </a:bodyPr>
          <a:lstStyle/>
          <a:p>
            <a:r>
              <a:rPr lang="en-US" altLang="zh-CN" sz="1100" dirty="0">
                <a:solidFill>
                  <a:srgbClr val="255D79"/>
                </a:solidFill>
                <a:cs typeface="+mn-ea"/>
                <a:sym typeface="+mn-lt"/>
              </a:rPr>
              <a:t>ADD TITLE</a:t>
            </a:r>
            <a:endParaRPr lang="zh-CN" altLang="en-US" sz="1100" dirty="0">
              <a:solidFill>
                <a:srgbClr val="255D79"/>
              </a:solidFill>
              <a:cs typeface="+mn-ea"/>
              <a:sym typeface="+mn-lt"/>
            </a:endParaRPr>
          </a:p>
        </p:txBody>
      </p:sp>
      <p:sp>
        <p:nvSpPr>
          <p:cNvPr id="22" name="圆: 空心 21">
            <a:extLst>
              <a:ext uri="{FF2B5EF4-FFF2-40B4-BE49-F238E27FC236}">
                <a16:creationId xmlns:a16="http://schemas.microsoft.com/office/drawing/2014/main" id="{0264F6B7-C7B6-41D1-8202-8D45F1C92206}"/>
              </a:ext>
            </a:extLst>
          </p:cNvPr>
          <p:cNvSpPr/>
          <p:nvPr/>
        </p:nvSpPr>
        <p:spPr>
          <a:xfrm>
            <a:off x="10364086" y="-1890656"/>
            <a:ext cx="3874730" cy="3874730"/>
          </a:xfrm>
          <a:prstGeom prst="donut">
            <a:avLst>
              <a:gd name="adj" fmla="val 2702"/>
            </a:avLst>
          </a:prstGeom>
          <a:solidFill>
            <a:srgbClr val="255D79">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Tree>
    <p:custDataLst>
      <p:tags r:id="rId1"/>
    </p:custDataLst>
    <p:extLst>
      <p:ext uri="{BB962C8B-B14F-4D97-AF65-F5344CB8AC3E}">
        <p14:creationId xmlns:p14="http://schemas.microsoft.com/office/powerpoint/2010/main" val="1635451773"/>
      </p:ext>
    </p:extLst>
  </p:cSld>
  <p:clrMapOvr>
    <a:masterClrMapping/>
  </p:clrMapOvr>
  <mc:AlternateContent xmlns:mc="http://schemas.openxmlformats.org/markup-compatibility/2006" xmlns:p14="http://schemas.microsoft.com/office/powerpoint/2010/main">
    <mc:Choice Requires="p14">
      <p:transition spd="slow" p14:dur="1500" advTm="7462">
        <p:random/>
      </p:transition>
    </mc:Choice>
    <mc:Fallback xmlns="" xmlns:a16="http://schemas.microsoft.com/office/drawing/2014/main" xmlns:a14="http://schemas.microsoft.com/office/drawing/2010/main">
      <p:transition spd="slow" advTm="7462">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272" fill="hold" grpId="0" nodeType="clickEffect">
                                  <p:stCondLst>
                                    <p:cond delay="0"/>
                                  </p:stCondLst>
                                  <p:iterate type="lt">
                                    <p:tmPct val="10000"/>
                                  </p:iterate>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strVal val="2/3*#ppt_w"/>
                                          </p:val>
                                        </p:tav>
                                        <p:tav tm="100000">
                                          <p:val>
                                            <p:strVal val="#ppt_w"/>
                                          </p:val>
                                        </p:tav>
                                      </p:tavLst>
                                    </p:anim>
                                    <p:anim calcmode="lin" valueType="num">
                                      <p:cBhvr>
                                        <p:cTn id="13" dur="500" fill="hold"/>
                                        <p:tgtEl>
                                          <p:spTgt spid="8"/>
                                        </p:tgtEl>
                                        <p:attrNameLst>
                                          <p:attrName>ppt_h</p:attrName>
                                        </p:attrNameLst>
                                      </p:cBhvr>
                                      <p:tavLst>
                                        <p:tav tm="0">
                                          <p:val>
                                            <p:strVal val="2/3*#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500" fill="hold"/>
                                        <p:tgtEl>
                                          <p:spTgt spid="14"/>
                                        </p:tgtEl>
                                        <p:attrNameLst>
                                          <p:attrName>ppt_x</p:attrName>
                                        </p:attrNameLst>
                                      </p:cBhvr>
                                      <p:tavLst>
                                        <p:tav tm="0">
                                          <p:val>
                                            <p:strVal val="0-#ppt_w/2"/>
                                          </p:val>
                                        </p:tav>
                                        <p:tav tm="100000">
                                          <p:val>
                                            <p:strVal val="#ppt_x"/>
                                          </p:val>
                                        </p:tav>
                                      </p:tavLst>
                                    </p:anim>
                                    <p:anim calcmode="lin" valueType="num">
                                      <p:cBhvr additive="base">
                                        <p:cTn id="29"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7" presetClass="entr" presetSubtype="0" fill="hold" grpId="0"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1000"/>
                                        <p:tgtEl>
                                          <p:spTgt spid="22"/>
                                        </p:tgtEl>
                                      </p:cBhvr>
                                    </p:animEffect>
                                    <p:anim calcmode="lin" valueType="num">
                                      <p:cBhvr>
                                        <p:cTn id="35" dur="1000" fill="hold"/>
                                        <p:tgtEl>
                                          <p:spTgt spid="22"/>
                                        </p:tgtEl>
                                        <p:attrNameLst>
                                          <p:attrName>ppt_x</p:attrName>
                                        </p:attrNameLst>
                                      </p:cBhvr>
                                      <p:tavLst>
                                        <p:tav tm="0">
                                          <p:val>
                                            <p:strVal val="#ppt_x"/>
                                          </p:val>
                                        </p:tav>
                                        <p:tav tm="100000">
                                          <p:val>
                                            <p:strVal val="#ppt_x"/>
                                          </p:val>
                                        </p:tav>
                                      </p:tavLst>
                                    </p:anim>
                                    <p:anim calcmode="lin" valueType="num">
                                      <p:cBhvr>
                                        <p:cTn id="3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randombar(horizontal)">
                                      <p:cBhvr>
                                        <p:cTn id="41" dur="500"/>
                                        <p:tgtEl>
                                          <p:spTgt spid="15"/>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randombar(horizontal)">
                                      <p:cBhvr>
                                        <p:cTn id="44" dur="500"/>
                                        <p:tgtEl>
                                          <p:spTgt spid="21"/>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left)">
                                      <p:cBhvr>
                                        <p:cTn id="49" dur="500"/>
                                        <p:tgtEl>
                                          <p:spTgt spid="16"/>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wipe(left)">
                                      <p:cBhvr>
                                        <p:cTn id="58" dur="500"/>
                                        <p:tgtEl>
                                          <p:spTgt spid="19"/>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2"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ipe(right)">
                                      <p:cBhvr>
                                        <p:cTn id="6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4" grpId="0"/>
      <p:bldP spid="15" grpId="0"/>
      <p:bldP spid="16" grpId="0"/>
      <p:bldP spid="17" grpId="0"/>
      <p:bldP spid="18" grpId="0"/>
      <p:bldP spid="19" grpId="0"/>
      <p:bldP spid="20" grpId="0" animBg="1"/>
      <p:bldP spid="21" grpId="0"/>
      <p:bldP spid="2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立方体 5">
            <a:extLst>
              <a:ext uri="{FF2B5EF4-FFF2-40B4-BE49-F238E27FC236}">
                <a16:creationId xmlns:a16="http://schemas.microsoft.com/office/drawing/2014/main" id="{BA831F0C-C1F5-48CD-A981-F4F7B9810B36}"/>
              </a:ext>
            </a:extLst>
          </p:cNvPr>
          <p:cNvSpPr/>
          <p:nvPr/>
        </p:nvSpPr>
        <p:spPr>
          <a:xfrm>
            <a:off x="892997" y="3604377"/>
            <a:ext cx="10406006" cy="437953"/>
          </a:xfrm>
          <a:prstGeom prst="cube">
            <a:avLst/>
          </a:prstGeom>
          <a:solidFill>
            <a:srgbClr val="255D79"/>
          </a:solidFill>
          <a:ln>
            <a:solidFill>
              <a:srgbClr val="255D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8" name="直接箭头连接符 7">
            <a:extLst>
              <a:ext uri="{FF2B5EF4-FFF2-40B4-BE49-F238E27FC236}">
                <a16:creationId xmlns:a16="http://schemas.microsoft.com/office/drawing/2014/main" id="{0BA4F0FB-5FCB-4BB1-892C-CC53DCFB7BCF}"/>
              </a:ext>
            </a:extLst>
          </p:cNvPr>
          <p:cNvCxnSpPr>
            <a:cxnSpLocks/>
          </p:cNvCxnSpPr>
          <p:nvPr/>
        </p:nvCxnSpPr>
        <p:spPr>
          <a:xfrm flipV="1">
            <a:off x="1919536" y="2132856"/>
            <a:ext cx="0" cy="1471521"/>
          </a:xfrm>
          <a:prstGeom prst="straightConnector1">
            <a:avLst/>
          </a:prstGeom>
          <a:ln>
            <a:solidFill>
              <a:srgbClr val="255D79"/>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31537FA9-3F07-4FF6-8B46-92AB7D57ADD2}"/>
              </a:ext>
            </a:extLst>
          </p:cNvPr>
          <p:cNvSpPr txBox="1"/>
          <p:nvPr/>
        </p:nvSpPr>
        <p:spPr>
          <a:xfrm>
            <a:off x="2105792" y="2312957"/>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10" name="文本框 9">
            <a:extLst>
              <a:ext uri="{FF2B5EF4-FFF2-40B4-BE49-F238E27FC236}">
                <a16:creationId xmlns:a16="http://schemas.microsoft.com/office/drawing/2014/main" id="{C243B726-671C-4838-AB8C-9FB93DF30C4F}"/>
              </a:ext>
            </a:extLst>
          </p:cNvPr>
          <p:cNvSpPr txBox="1"/>
          <p:nvPr/>
        </p:nvSpPr>
        <p:spPr>
          <a:xfrm>
            <a:off x="2105792" y="2843296"/>
            <a:ext cx="2550047" cy="784830"/>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cxnSp>
        <p:nvCxnSpPr>
          <p:cNvPr id="13" name="直接箭头连接符 12">
            <a:extLst>
              <a:ext uri="{FF2B5EF4-FFF2-40B4-BE49-F238E27FC236}">
                <a16:creationId xmlns:a16="http://schemas.microsoft.com/office/drawing/2014/main" id="{31437F33-0EE9-4F4E-BFF8-EF8CB2B5CEA7}"/>
              </a:ext>
            </a:extLst>
          </p:cNvPr>
          <p:cNvCxnSpPr>
            <a:cxnSpLocks/>
          </p:cNvCxnSpPr>
          <p:nvPr/>
        </p:nvCxnSpPr>
        <p:spPr>
          <a:xfrm>
            <a:off x="3611726" y="4042330"/>
            <a:ext cx="0" cy="1471521"/>
          </a:xfrm>
          <a:prstGeom prst="straightConnector1">
            <a:avLst/>
          </a:prstGeom>
          <a:ln>
            <a:solidFill>
              <a:srgbClr val="255D79"/>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ECB11E2C-4FEE-41F6-B9ED-356F21280485}"/>
              </a:ext>
            </a:extLst>
          </p:cNvPr>
          <p:cNvSpPr txBox="1"/>
          <p:nvPr/>
        </p:nvSpPr>
        <p:spPr>
          <a:xfrm>
            <a:off x="3844702" y="4212907"/>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15" name="文本框 14">
            <a:extLst>
              <a:ext uri="{FF2B5EF4-FFF2-40B4-BE49-F238E27FC236}">
                <a16:creationId xmlns:a16="http://schemas.microsoft.com/office/drawing/2014/main" id="{26CDD2CD-F8F0-40F9-A030-C22E64E50FA3}"/>
              </a:ext>
            </a:extLst>
          </p:cNvPr>
          <p:cNvSpPr txBox="1"/>
          <p:nvPr/>
        </p:nvSpPr>
        <p:spPr>
          <a:xfrm>
            <a:off x="3844702" y="4743246"/>
            <a:ext cx="2808308"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cxnSp>
        <p:nvCxnSpPr>
          <p:cNvPr id="18" name="直接箭头连接符 17">
            <a:extLst>
              <a:ext uri="{FF2B5EF4-FFF2-40B4-BE49-F238E27FC236}">
                <a16:creationId xmlns:a16="http://schemas.microsoft.com/office/drawing/2014/main" id="{DF17E4D0-4AFA-48E4-B3ED-A2448986C524}"/>
              </a:ext>
            </a:extLst>
          </p:cNvPr>
          <p:cNvCxnSpPr>
            <a:cxnSpLocks/>
          </p:cNvCxnSpPr>
          <p:nvPr/>
        </p:nvCxnSpPr>
        <p:spPr>
          <a:xfrm flipV="1">
            <a:off x="6307531" y="2132856"/>
            <a:ext cx="0" cy="1471521"/>
          </a:xfrm>
          <a:prstGeom prst="straightConnector1">
            <a:avLst/>
          </a:prstGeom>
          <a:ln>
            <a:solidFill>
              <a:srgbClr val="255D79"/>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8623859D-BF7A-4B06-948B-0D327667F7C4}"/>
              </a:ext>
            </a:extLst>
          </p:cNvPr>
          <p:cNvSpPr txBox="1"/>
          <p:nvPr/>
        </p:nvSpPr>
        <p:spPr>
          <a:xfrm>
            <a:off x="6600060" y="2311161"/>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20" name="文本框 19">
            <a:extLst>
              <a:ext uri="{FF2B5EF4-FFF2-40B4-BE49-F238E27FC236}">
                <a16:creationId xmlns:a16="http://schemas.microsoft.com/office/drawing/2014/main" id="{A70DE361-9447-4E19-A9BE-8509463F21D3}"/>
              </a:ext>
            </a:extLst>
          </p:cNvPr>
          <p:cNvSpPr txBox="1"/>
          <p:nvPr/>
        </p:nvSpPr>
        <p:spPr>
          <a:xfrm>
            <a:off x="6600060" y="2841500"/>
            <a:ext cx="2808308"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cxnSp>
        <p:nvCxnSpPr>
          <p:cNvPr id="21" name="直接箭头连接符 20">
            <a:extLst>
              <a:ext uri="{FF2B5EF4-FFF2-40B4-BE49-F238E27FC236}">
                <a16:creationId xmlns:a16="http://schemas.microsoft.com/office/drawing/2014/main" id="{D6B5A65E-F268-45F9-BEF2-B4D48C44FD95}"/>
              </a:ext>
            </a:extLst>
          </p:cNvPr>
          <p:cNvCxnSpPr>
            <a:cxnSpLocks/>
          </p:cNvCxnSpPr>
          <p:nvPr/>
        </p:nvCxnSpPr>
        <p:spPr>
          <a:xfrm>
            <a:off x="7519212" y="4079200"/>
            <a:ext cx="0" cy="1471521"/>
          </a:xfrm>
          <a:prstGeom prst="straightConnector1">
            <a:avLst/>
          </a:prstGeom>
          <a:ln>
            <a:solidFill>
              <a:srgbClr val="255D79"/>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D72DABCF-7E2F-4B78-BFA2-CB98C9D1DFF0}"/>
              </a:ext>
            </a:extLst>
          </p:cNvPr>
          <p:cNvSpPr txBox="1"/>
          <p:nvPr/>
        </p:nvSpPr>
        <p:spPr>
          <a:xfrm>
            <a:off x="7752188" y="4249777"/>
            <a:ext cx="1680568" cy="461665"/>
          </a:xfrm>
          <a:prstGeom prst="rect">
            <a:avLst/>
          </a:prstGeom>
          <a:noFill/>
        </p:spPr>
        <p:txBody>
          <a:bodyPr wrap="square" rtlCol="0">
            <a:spAutoFit/>
          </a:bodyPr>
          <a:lstStyle/>
          <a:p>
            <a:r>
              <a:rPr lang="zh-CN" altLang="en-US" sz="2400" spc="300" dirty="0">
                <a:solidFill>
                  <a:srgbClr val="255D79"/>
                </a:solidFill>
                <a:cs typeface="+mn-ea"/>
                <a:sym typeface="+mn-lt"/>
              </a:rPr>
              <a:t>添加标题</a:t>
            </a:r>
          </a:p>
        </p:txBody>
      </p:sp>
      <p:sp>
        <p:nvSpPr>
          <p:cNvPr id="23" name="文本框 22">
            <a:extLst>
              <a:ext uri="{FF2B5EF4-FFF2-40B4-BE49-F238E27FC236}">
                <a16:creationId xmlns:a16="http://schemas.microsoft.com/office/drawing/2014/main" id="{AF9DD476-CE9C-4A93-8384-ED91B23AE3BF}"/>
              </a:ext>
            </a:extLst>
          </p:cNvPr>
          <p:cNvSpPr txBox="1"/>
          <p:nvPr/>
        </p:nvSpPr>
        <p:spPr>
          <a:xfrm>
            <a:off x="7752188" y="4780116"/>
            <a:ext cx="2808308"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a:t>
            </a:r>
          </a:p>
        </p:txBody>
      </p:sp>
      <p:sp>
        <p:nvSpPr>
          <p:cNvPr id="24" name="文本框 23">
            <a:extLst>
              <a:ext uri="{FF2B5EF4-FFF2-40B4-BE49-F238E27FC236}">
                <a16:creationId xmlns:a16="http://schemas.microsoft.com/office/drawing/2014/main" id="{DF646121-6F37-4CBE-AD62-88A70AF487CA}"/>
              </a:ext>
            </a:extLst>
          </p:cNvPr>
          <p:cNvSpPr txBox="1"/>
          <p:nvPr/>
        </p:nvSpPr>
        <p:spPr>
          <a:xfrm>
            <a:off x="2684621" y="6021288"/>
            <a:ext cx="6822758" cy="26404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
        <p:nvSpPr>
          <p:cNvPr id="26" name="文本框 25">
            <a:extLst>
              <a:ext uri="{FF2B5EF4-FFF2-40B4-BE49-F238E27FC236}">
                <a16:creationId xmlns:a16="http://schemas.microsoft.com/office/drawing/2014/main" id="{08429F71-FDDF-470E-A83B-1110D4FD9AAF}"/>
              </a:ext>
            </a:extLst>
          </p:cNvPr>
          <p:cNvSpPr txBox="1"/>
          <p:nvPr/>
        </p:nvSpPr>
        <p:spPr>
          <a:xfrm>
            <a:off x="4295800" y="474299"/>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未来工作的计划</a:t>
            </a:r>
          </a:p>
        </p:txBody>
      </p:sp>
      <p:grpSp>
        <p:nvGrpSpPr>
          <p:cNvPr id="27" name="组合 26">
            <a:extLst>
              <a:ext uri="{FF2B5EF4-FFF2-40B4-BE49-F238E27FC236}">
                <a16:creationId xmlns:a16="http://schemas.microsoft.com/office/drawing/2014/main" id="{388F056E-1628-43BE-AD9E-9AF153D5FD5B}"/>
              </a:ext>
            </a:extLst>
          </p:cNvPr>
          <p:cNvGrpSpPr/>
          <p:nvPr/>
        </p:nvGrpSpPr>
        <p:grpSpPr>
          <a:xfrm>
            <a:off x="4512377" y="1052736"/>
            <a:ext cx="3167246" cy="72008"/>
            <a:chOff x="4512377" y="956657"/>
            <a:chExt cx="3167246" cy="72008"/>
          </a:xfrm>
        </p:grpSpPr>
        <p:cxnSp>
          <p:nvCxnSpPr>
            <p:cNvPr id="28" name="直接连接符 27">
              <a:extLst>
                <a:ext uri="{FF2B5EF4-FFF2-40B4-BE49-F238E27FC236}">
                  <a16:creationId xmlns:a16="http://schemas.microsoft.com/office/drawing/2014/main" id="{7A10D71A-81FC-4B1C-8013-0E5C18609617}"/>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9" name="椭圆 28">
              <a:extLst>
                <a:ext uri="{FF2B5EF4-FFF2-40B4-BE49-F238E27FC236}">
                  <a16:creationId xmlns:a16="http://schemas.microsoft.com/office/drawing/2014/main" id="{1EF45824-5009-4757-B4A7-C252FEE1F6F5}"/>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2666238431"/>
      </p:ext>
    </p:extLst>
  </p:cSld>
  <p:clrMapOvr>
    <a:masterClrMapping/>
  </p:clrMapOvr>
  <mc:AlternateContent xmlns:mc="http://schemas.openxmlformats.org/markup-compatibility/2006" xmlns:p14="http://schemas.microsoft.com/office/powerpoint/2010/main">
    <mc:Choice Requires="p14">
      <p:transition spd="slow" p14:dur="1500" advTm="8306">
        <p:random/>
      </p:transition>
    </mc:Choice>
    <mc:Fallback xmlns="" xmlns:a16="http://schemas.microsoft.com/office/drawing/2014/main">
      <p:transition spd="slow" advTm="830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strVal val="2/3*#ppt_w"/>
                                          </p:val>
                                        </p:tav>
                                        <p:tav tm="100000">
                                          <p:val>
                                            <p:strVal val="#ppt_w"/>
                                          </p:val>
                                        </p:tav>
                                      </p:tavLst>
                                    </p:anim>
                                    <p:anim calcmode="lin" valueType="num">
                                      <p:cBhvr>
                                        <p:cTn id="8" dur="500" fill="hold"/>
                                        <p:tgtEl>
                                          <p:spTgt spid="26"/>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barn(outVertical)">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27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strVal val="2/3*#ppt_w"/>
                                          </p:val>
                                        </p:tav>
                                        <p:tav tm="100000">
                                          <p:val>
                                            <p:strVal val="#ppt_w"/>
                                          </p:val>
                                        </p:tav>
                                      </p:tavLst>
                                    </p:anim>
                                    <p:anim calcmode="lin" valueType="num">
                                      <p:cBhvr>
                                        <p:cTn id="18" dur="500" fill="hold"/>
                                        <p:tgtEl>
                                          <p:spTgt spid="6"/>
                                        </p:tgtEl>
                                        <p:attrNameLst>
                                          <p:attrName>ppt_h</p:attrName>
                                        </p:attrNameLst>
                                      </p:cBhvr>
                                      <p:tavLst>
                                        <p:tav tm="0">
                                          <p:val>
                                            <p:strVal val="2/3*#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down)">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up)">
                                      <p:cBhvr>
                                        <p:cTn id="36" dur="500"/>
                                        <p:tgtEl>
                                          <p:spTgt spid="1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left)">
                                      <p:cBhvr>
                                        <p:cTn id="41" dur="500"/>
                                        <p:tgtEl>
                                          <p:spTgt spid="14"/>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left)">
                                      <p:cBhvr>
                                        <p:cTn id="44" dur="500"/>
                                        <p:tgtEl>
                                          <p:spTgt spid="15"/>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down)">
                                      <p:cBhvr>
                                        <p:cTn id="49" dur="500"/>
                                        <p:tgtEl>
                                          <p:spTgt spid="18"/>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wipe(left)">
                                      <p:cBhvr>
                                        <p:cTn id="54" dur="500"/>
                                        <p:tgtEl>
                                          <p:spTgt spid="19"/>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left)">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wipe(up)">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500"/>
                                        <p:tgtEl>
                                          <p:spTgt spid="22"/>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23"/>
                                        </p:tgtEl>
                                        <p:attrNameLst>
                                          <p:attrName>style.visibility</p:attrName>
                                        </p:attrNameLst>
                                      </p:cBhvr>
                                      <p:to>
                                        <p:strVal val="visible"/>
                                      </p:to>
                                    </p:set>
                                    <p:animEffect transition="in" filter="wipe(left)">
                                      <p:cBhvr>
                                        <p:cTn id="70" dur="500"/>
                                        <p:tgtEl>
                                          <p:spTgt spid="23"/>
                                        </p:tgtEl>
                                      </p:cBhvr>
                                    </p:animEffect>
                                  </p:childTnLst>
                                </p:cTn>
                              </p:par>
                            </p:childTnLst>
                          </p:cTn>
                        </p:par>
                      </p:childTnLst>
                    </p:cTn>
                  </p:par>
                  <p:par>
                    <p:cTn id="71" fill="hold">
                      <p:stCondLst>
                        <p:cond delay="indefinite"/>
                      </p:stCondLst>
                      <p:childTnLst>
                        <p:par>
                          <p:cTn id="72" fill="hold">
                            <p:stCondLst>
                              <p:cond delay="0"/>
                            </p:stCondLst>
                            <p:childTnLst>
                              <p:par>
                                <p:cTn id="73" presetID="16" presetClass="entr" presetSubtype="37" fill="hold" grpId="0" nodeType="click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barn(outVertical)">
                                      <p:cBhvr>
                                        <p:cTn id="7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p:bldP spid="14" grpId="0"/>
      <p:bldP spid="15" grpId="0"/>
      <p:bldP spid="19" grpId="0"/>
      <p:bldP spid="20" grpId="0"/>
      <p:bldP spid="22" grpId="0"/>
      <p:bldP spid="23" grpId="0"/>
      <p:bldP spid="24" grpId="0"/>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5" name="圆: 空心 14">
            <a:extLst>
              <a:ext uri="{FF2B5EF4-FFF2-40B4-BE49-F238E27FC236}">
                <a16:creationId xmlns:a16="http://schemas.microsoft.com/office/drawing/2014/main" id="{E367D4D2-3F04-43BE-9F04-AC3CEAB75E59}"/>
              </a:ext>
            </a:extLst>
          </p:cNvPr>
          <p:cNvSpPr/>
          <p:nvPr/>
        </p:nvSpPr>
        <p:spPr>
          <a:xfrm>
            <a:off x="10254635" y="5477085"/>
            <a:ext cx="3874730" cy="3874730"/>
          </a:xfrm>
          <a:prstGeom prst="donut">
            <a:avLst>
              <a:gd name="adj" fmla="val 2702"/>
            </a:avLst>
          </a:prstGeom>
          <a:solidFill>
            <a:srgbClr val="255D79">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pic>
        <p:nvPicPr>
          <p:cNvPr id="7" name="图片 6">
            <a:extLst>
              <a:ext uri="{FF2B5EF4-FFF2-40B4-BE49-F238E27FC236}">
                <a16:creationId xmlns:a16="http://schemas.microsoft.com/office/drawing/2014/main" id="{39E7DF26-1D10-4E9C-BF6E-D335EAA6C9F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95" t="37344" r="295" b="24898"/>
          <a:stretch/>
        </p:blipFill>
        <p:spPr>
          <a:xfrm>
            <a:off x="-221701" y="-6303"/>
            <a:ext cx="12432705" cy="3129550"/>
          </a:xfrm>
          <a:prstGeom prst="rect">
            <a:avLst/>
          </a:prstGeom>
        </p:spPr>
      </p:pic>
      <p:graphicFrame>
        <p:nvGraphicFramePr>
          <p:cNvPr id="10" name="图表 9">
            <a:extLst>
              <a:ext uri="{FF2B5EF4-FFF2-40B4-BE49-F238E27FC236}">
                <a16:creationId xmlns:a16="http://schemas.microsoft.com/office/drawing/2014/main" id="{DD385D68-BE47-41C3-844C-7EACB596A6A1}"/>
              </a:ext>
            </a:extLst>
          </p:cNvPr>
          <p:cNvGraphicFramePr/>
          <p:nvPr>
            <p:extLst>
              <p:ext uri="{D42A27DB-BD31-4B8C-83A1-F6EECF244321}">
                <p14:modId xmlns:p14="http://schemas.microsoft.com/office/powerpoint/2010/main" val="1295465327"/>
              </p:ext>
            </p:extLst>
          </p:nvPr>
        </p:nvGraphicFramePr>
        <p:xfrm>
          <a:off x="335360" y="3403561"/>
          <a:ext cx="5531107" cy="3050780"/>
        </p:xfrm>
        <a:graphic>
          <a:graphicData uri="http://schemas.openxmlformats.org/drawingml/2006/chart">
            <c:chart xmlns:c="http://schemas.openxmlformats.org/drawingml/2006/chart" xmlns:r="http://schemas.openxmlformats.org/officeDocument/2006/relationships" r:id="rId5"/>
          </a:graphicData>
        </a:graphic>
      </p:graphicFrame>
      <p:sp>
        <p:nvSpPr>
          <p:cNvPr id="11" name="文本框 10">
            <a:extLst>
              <a:ext uri="{FF2B5EF4-FFF2-40B4-BE49-F238E27FC236}">
                <a16:creationId xmlns:a16="http://schemas.microsoft.com/office/drawing/2014/main" id="{6E8E59C2-15DA-4EE5-8BF7-400BAD18C550}"/>
              </a:ext>
            </a:extLst>
          </p:cNvPr>
          <p:cNvSpPr txBox="1"/>
          <p:nvPr/>
        </p:nvSpPr>
        <p:spPr>
          <a:xfrm>
            <a:off x="6717024" y="3507770"/>
            <a:ext cx="1680568" cy="461665"/>
          </a:xfrm>
          <a:prstGeom prst="rect">
            <a:avLst/>
          </a:prstGeom>
          <a:noFill/>
        </p:spPr>
        <p:txBody>
          <a:bodyPr wrap="square" rtlCol="0">
            <a:spAutoFit/>
          </a:bodyPr>
          <a:lstStyle/>
          <a:p>
            <a:r>
              <a:rPr lang="zh-CN" altLang="en-US" sz="2400" spc="300" dirty="0">
                <a:solidFill>
                  <a:schemeClr val="tx1">
                    <a:lumMod val="75000"/>
                    <a:lumOff val="25000"/>
                  </a:schemeClr>
                </a:solidFill>
                <a:cs typeface="+mn-ea"/>
                <a:sym typeface="+mn-lt"/>
              </a:rPr>
              <a:t>添加标题</a:t>
            </a:r>
          </a:p>
        </p:txBody>
      </p:sp>
      <p:sp>
        <p:nvSpPr>
          <p:cNvPr id="12" name="文本框 11">
            <a:extLst>
              <a:ext uri="{FF2B5EF4-FFF2-40B4-BE49-F238E27FC236}">
                <a16:creationId xmlns:a16="http://schemas.microsoft.com/office/drawing/2014/main" id="{E093D879-A763-4D9A-A1B0-F18A022F5960}"/>
              </a:ext>
            </a:extLst>
          </p:cNvPr>
          <p:cNvSpPr txBox="1"/>
          <p:nvPr/>
        </p:nvSpPr>
        <p:spPr>
          <a:xfrm>
            <a:off x="6721712" y="4198535"/>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3" name="文本框 12">
            <a:extLst>
              <a:ext uri="{FF2B5EF4-FFF2-40B4-BE49-F238E27FC236}">
                <a16:creationId xmlns:a16="http://schemas.microsoft.com/office/drawing/2014/main" id="{02227A3B-C097-45FA-AC97-3EF0CC37C46D}"/>
              </a:ext>
            </a:extLst>
          </p:cNvPr>
          <p:cNvSpPr txBox="1"/>
          <p:nvPr/>
        </p:nvSpPr>
        <p:spPr>
          <a:xfrm>
            <a:off x="6721712" y="4950855"/>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
        <p:nvSpPr>
          <p:cNvPr id="14" name="文本框 13">
            <a:extLst>
              <a:ext uri="{FF2B5EF4-FFF2-40B4-BE49-F238E27FC236}">
                <a16:creationId xmlns:a16="http://schemas.microsoft.com/office/drawing/2014/main" id="{C713ADFC-806B-4523-BF06-5C475BF5CA79}"/>
              </a:ext>
            </a:extLst>
          </p:cNvPr>
          <p:cNvSpPr txBox="1"/>
          <p:nvPr/>
        </p:nvSpPr>
        <p:spPr>
          <a:xfrm>
            <a:off x="6736892" y="5703175"/>
            <a:ext cx="4831716" cy="553998"/>
          </a:xfrm>
          <a:prstGeom prst="rect">
            <a:avLst/>
          </a:prstGeom>
          <a:noFill/>
        </p:spPr>
        <p:txBody>
          <a:bodyPr wrap="square" rtlCol="0">
            <a:spAutoFit/>
          </a:bodyPr>
          <a:lstStyle/>
          <a:p>
            <a:pPr>
              <a:lnSpc>
                <a:spcPts val="1800"/>
              </a:lnSpc>
            </a:pPr>
            <a:r>
              <a:rPr lang="zh-CN" altLang="en-US" sz="1400" spc="400" dirty="0">
                <a:solidFill>
                  <a:schemeClr val="tx1">
                    <a:lumMod val="75000"/>
                    <a:lumOff val="25000"/>
                  </a:schemeClr>
                </a:solidFill>
                <a:cs typeface="+mn-ea"/>
                <a:sym typeface="+mn-lt"/>
              </a:rPr>
              <a:t>单击此处添加标题内容，内容要与标题相符，单击此处。</a:t>
            </a:r>
          </a:p>
        </p:txBody>
      </p:sp>
    </p:spTree>
    <p:custDataLst>
      <p:tags r:id="rId1"/>
    </p:custDataLst>
    <p:extLst>
      <p:ext uri="{BB962C8B-B14F-4D97-AF65-F5344CB8AC3E}">
        <p14:creationId xmlns:p14="http://schemas.microsoft.com/office/powerpoint/2010/main" val="3988167543"/>
      </p:ext>
    </p:extLst>
  </p:cSld>
  <p:clrMapOvr>
    <a:masterClrMapping/>
  </p:clrMapOvr>
  <mc:AlternateContent xmlns:mc="http://schemas.openxmlformats.org/markup-compatibility/2006" xmlns:p14="http://schemas.microsoft.com/office/powerpoint/2010/main">
    <mc:Choice Requires="p14">
      <p:transition spd="slow" p14:dur="1500" advTm="4743">
        <p:random/>
      </p:transition>
    </mc:Choice>
    <mc:Fallback xmlns="" xmlns:a16="http://schemas.microsoft.com/office/drawing/2014/main" xmlns:a14="http://schemas.microsoft.com/office/drawing/2010/main" xmlns:c="http://schemas.openxmlformats.org/drawingml/2006/chart">
      <p:transition spd="slow" advTm="4743">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528"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fltVal val="0.5"/>
                                          </p:val>
                                        </p:tav>
                                        <p:tav tm="100000">
                                          <p:val>
                                            <p:strVal val="#ppt_x"/>
                                          </p:val>
                                        </p:tav>
                                      </p:tavLst>
                                    </p:anim>
                                    <p:anim calcmode="lin" valueType="num">
                                      <p:cBhvr>
                                        <p:cTn id="16" dur="500" fill="hold"/>
                                        <p:tgtEl>
                                          <p:spTgt spid="10"/>
                                        </p:tgtEl>
                                        <p:attrNameLst>
                                          <p:attrName>ppt_y</p:attrName>
                                        </p:attrNameLst>
                                      </p:cBhvr>
                                      <p:tavLst>
                                        <p:tav tm="0">
                                          <p:val>
                                            <p:fltVal val="0.5"/>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randombar(horizontal)">
                                      <p:cBhvr>
                                        <p:cTn id="24" dur="500"/>
                                        <p:tgtEl>
                                          <p:spTgt spid="12"/>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randombar(horizontal)">
                                      <p:cBhvr>
                                        <p:cTn id="27" dur="500"/>
                                        <p:tgtEl>
                                          <p:spTgt spid="13"/>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horizontal)">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Graphic spid="10" grpId="0">
        <p:bldAsOne/>
      </p:bldGraphic>
      <p:bldP spid="11" grpId="0"/>
      <p:bldP spid="12" grpId="0"/>
      <p:bldP spid="13" grpId="0"/>
      <p:bldP spid="1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95984" y="3933058"/>
            <a:ext cx="7263527" cy="904863"/>
          </a:xfrm>
          <a:prstGeom prst="rect">
            <a:avLst/>
          </a:prstGeom>
        </p:spPr>
        <p:txBody>
          <a:bodyPr wrap="none">
            <a:spAutoFit/>
          </a:bodyPr>
          <a:lstStyle/>
          <a:p>
            <a:pPr marL="342900" indent="-342900" algn="ctr" fontAlgn="base">
              <a:lnSpc>
                <a:spcPct val="110000"/>
              </a:lnSpc>
              <a:spcBef>
                <a:spcPct val="0"/>
              </a:spcBef>
              <a:spcAft>
                <a:spcPct val="0"/>
              </a:spcAft>
            </a:pPr>
            <a:r>
              <a:rPr lang="zh-CN" altLang="en-US" sz="2400" kern="0" dirty="0">
                <a:solidFill>
                  <a:srgbClr val="FFC000"/>
                </a:solidFill>
                <a:latin typeface="汉仪中圆简" panose="02010609000101010101" pitchFamily="49" charset="-122"/>
                <a:ea typeface="汉仪中圆简" panose="02010609000101010101" pitchFamily="49" charset="-122"/>
              </a:rPr>
              <a:t>素材授权</a:t>
            </a:r>
            <a:r>
              <a:rPr lang="en-US" altLang="zh-CN" sz="2400" kern="0" dirty="0">
                <a:solidFill>
                  <a:srgbClr val="FFC000"/>
                </a:solidFill>
                <a:latin typeface="汉仪中圆简" panose="02010609000101010101" pitchFamily="49" charset="-122"/>
                <a:ea typeface="汉仪中圆简" panose="02010609000101010101" pitchFamily="49" charset="-122"/>
              </a:rPr>
              <a:t>/</a:t>
            </a:r>
            <a:r>
              <a:rPr lang="zh-CN" altLang="en-US" sz="2400" kern="0" dirty="0">
                <a:solidFill>
                  <a:srgbClr val="FFC000"/>
                </a:solidFill>
                <a:latin typeface="汉仪中圆简" panose="02010609000101010101" pitchFamily="49" charset="-122"/>
                <a:ea typeface="汉仪中圆简" panose="02010609000101010101" pitchFamily="49" charset="-122"/>
              </a:rPr>
              <a:t>素材来源</a:t>
            </a:r>
            <a:r>
              <a:rPr lang="en-US" altLang="zh-CN" sz="2400" kern="0" dirty="0">
                <a:solidFill>
                  <a:srgbClr val="FFC000"/>
                </a:solidFill>
                <a:latin typeface="汉仪中圆简" panose="02010609000101010101" pitchFamily="49" charset="-122"/>
                <a:ea typeface="汉仪中圆简" panose="02010609000101010101" pitchFamily="49" charset="-122"/>
              </a:rPr>
              <a:t>@</a:t>
            </a:r>
            <a:r>
              <a:rPr lang="zh-CN" altLang="en-US" sz="2400" kern="0" dirty="0">
                <a:solidFill>
                  <a:srgbClr val="FFC000"/>
                </a:solidFill>
                <a:latin typeface="汉仪中圆简" panose="02010609000101010101" pitchFamily="49" charset="-122"/>
                <a:ea typeface="汉仪中圆简" panose="02010609000101010101" pitchFamily="49" charset="-122"/>
              </a:rPr>
              <a:t>包图网</a:t>
            </a:r>
            <a:endParaRPr lang="en-US" altLang="zh-CN" sz="2400" kern="0" dirty="0">
              <a:solidFill>
                <a:srgbClr val="FFC000"/>
              </a:solidFill>
              <a:latin typeface="汉仪中圆简" panose="02010609000101010101" pitchFamily="49" charset="-122"/>
              <a:ea typeface="汉仪中圆简" panose="02010609000101010101" pitchFamily="49" charset="-122"/>
            </a:endParaRPr>
          </a:p>
          <a:p>
            <a:pPr marL="342900" indent="-342900" algn="ctr" fontAlgn="base">
              <a:lnSpc>
                <a:spcPct val="110000"/>
              </a:lnSpc>
              <a:spcBef>
                <a:spcPct val="0"/>
              </a:spcBef>
              <a:spcAft>
                <a:spcPct val="0"/>
              </a:spcAft>
            </a:pPr>
            <a:r>
              <a:rPr lang="zh-CN" altLang="en-US" sz="2400" kern="0" dirty="0">
                <a:solidFill>
                  <a:srgbClr val="FFC000"/>
                </a:solidFill>
                <a:latin typeface="汉仪中圆简" panose="02010609000101010101" pitchFamily="49" charset="-122"/>
                <a:ea typeface="汉仪中圆简" panose="02010609000101010101" pitchFamily="49" charset="-122"/>
              </a:rPr>
              <a:t>本素材仅供学习研究使用。禁止商用、传播、转载。</a:t>
            </a:r>
            <a:endParaRPr lang="en-US" altLang="zh-CN" sz="2400" kern="0" dirty="0">
              <a:solidFill>
                <a:srgbClr val="FFC000"/>
              </a:solidFill>
              <a:latin typeface="汉仪中圆简" panose="02010609000101010101" pitchFamily="49" charset="-122"/>
              <a:ea typeface="汉仪中圆简" panose="02010609000101010101" pitchFamily="49" charset="-122"/>
            </a:endParaRPr>
          </a:p>
        </p:txBody>
      </p:sp>
      <p:pic>
        <p:nvPicPr>
          <p:cNvPr id="1026" name="Picture 2" descr="https://js.ibaotu.com/revision/img/logo2.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21709" y="1844825"/>
            <a:ext cx="3012081" cy="87114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 name="矩形 6"/>
          <p:cNvSpPr/>
          <p:nvPr/>
        </p:nvSpPr>
        <p:spPr>
          <a:xfrm>
            <a:off x="4626991" y="2802292"/>
            <a:ext cx="3201517" cy="430887"/>
          </a:xfrm>
          <a:prstGeom prst="rect">
            <a:avLst/>
          </a:prstGeom>
        </p:spPr>
        <p:txBody>
          <a:bodyPr wrap="none">
            <a:spAutoFit/>
          </a:bodyPr>
          <a:lstStyle/>
          <a:p>
            <a:pPr marL="342900" indent="-342900" algn="ctr" fontAlgn="base">
              <a:lnSpc>
                <a:spcPct val="110000"/>
              </a:lnSpc>
              <a:spcBef>
                <a:spcPct val="0"/>
              </a:spcBef>
              <a:spcAft>
                <a:spcPct val="0"/>
              </a:spcAft>
            </a:pPr>
            <a:r>
              <a:rPr lang="en-US" altLang="zh-CN" sz="2000" kern="0" dirty="0">
                <a:solidFill>
                  <a:srgbClr val="FFC000"/>
                </a:solidFill>
                <a:latin typeface="微软雅黑" panose="020B0503020204020204" pitchFamily="34" charset="-122"/>
                <a:ea typeface="微软雅黑" panose="020B0503020204020204" pitchFamily="34" charset="-122"/>
                <a:hlinkClick r:id="rId3"/>
              </a:rPr>
              <a:t>https://ibaotu.com/ppt/</a:t>
            </a:r>
            <a:r>
              <a:rPr lang="en-US" altLang="zh-CN" sz="2000" kern="0" dirty="0">
                <a:solidFill>
                  <a:srgbClr val="FFC000"/>
                </a:solidFill>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1045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3"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行业</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素材：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5"/>
              </a:rPr>
              <a:t>www.1ppt.com/sucai/</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图表：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Word</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Excel</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个人简历：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2"/>
              </a:rPr>
              <a:t>www.1ppt.com/jianli/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课件：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手抄报：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4"/>
              </a:rPr>
              <a:t>www.1ppt.com/shouchaobao/</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试题下载：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教案下载：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字体下载：      </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endParaRPr lang="zh-CN" altLang="en-US" sz="11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latin typeface="Arial"/>
              <a:ea typeface="微软雅黑"/>
            </a:endParaRPr>
          </a:p>
        </p:txBody>
      </p:sp>
      <p:sp>
        <p:nvSpPr>
          <p:cNvPr id="15" name="Rectangle 3"/>
          <p:cNvSpPr>
            <a:spLocks noChangeArrowheads="1"/>
          </p:cNvSpPr>
          <p:nvPr/>
        </p:nvSpPr>
        <p:spPr bwMode="auto">
          <a:xfrm>
            <a:off x="528408" y="3097348"/>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latin typeface="微软雅黑" pitchFamily="34" charset="-122"/>
                <a:ea typeface="微软雅黑" pitchFamily="34" charset="-122"/>
              </a:rPr>
              <a:t>可以在下列情况使用</a:t>
            </a:r>
            <a:endParaRPr lang="zh-CN" altLang="en-US" sz="1200" kern="0" dirty="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个人学习、研究。</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096000" y="3097348"/>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a:solidFill>
                  <a:prstClr val="white"/>
                </a:solidFill>
                <a:latin typeface="微软雅黑" pitchFamily="34" charset="-122"/>
                <a:ea typeface="微软雅黑" pitchFamily="34" charset="-122"/>
              </a:rPr>
              <a:t>不可以在以下情况使用</a:t>
            </a:r>
            <a:endParaRPr lang="zh-CN" altLang="en-US" sz="1050" b="1" kern="0" dirty="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刻录光碟销售。</a:t>
            </a:r>
            <a:endParaRPr lang="zh-CN" altLang="en-GB" sz="1200" kern="0" dirty="0">
              <a:solidFill>
                <a:prstClr val="white"/>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47369" y="356247"/>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480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839AD09B-77B7-4BC0-9F35-158AE0FD5A25}"/>
              </a:ext>
            </a:extLst>
          </p:cNvPr>
          <p:cNvCxnSpPr>
            <a:cxnSpLocks/>
          </p:cNvCxnSpPr>
          <p:nvPr/>
        </p:nvCxnSpPr>
        <p:spPr>
          <a:xfrm>
            <a:off x="-310243" y="3906482"/>
            <a:ext cx="12638314" cy="0"/>
          </a:xfrm>
          <a:prstGeom prst="line">
            <a:avLst/>
          </a:prstGeom>
          <a:ln w="25400">
            <a:solidFill>
              <a:srgbClr val="165878"/>
            </a:solidFill>
          </a:ln>
        </p:spPr>
        <p:style>
          <a:lnRef idx="1">
            <a:schemeClr val="accent1"/>
          </a:lnRef>
          <a:fillRef idx="0">
            <a:schemeClr val="accent1"/>
          </a:fillRef>
          <a:effectRef idx="0">
            <a:schemeClr val="accent1"/>
          </a:effectRef>
          <a:fontRef idx="minor">
            <a:schemeClr val="tx1"/>
          </a:fontRef>
        </p:style>
      </p:cxnSp>
      <p:grpSp>
        <p:nvGrpSpPr>
          <p:cNvPr id="34" name="组合 33">
            <a:extLst>
              <a:ext uri="{FF2B5EF4-FFF2-40B4-BE49-F238E27FC236}">
                <a16:creationId xmlns:a16="http://schemas.microsoft.com/office/drawing/2014/main" id="{53DE6107-7B5A-48F0-85D9-8220A7F6E633}"/>
              </a:ext>
            </a:extLst>
          </p:cNvPr>
          <p:cNvGrpSpPr/>
          <p:nvPr/>
        </p:nvGrpSpPr>
        <p:grpSpPr>
          <a:xfrm>
            <a:off x="1438276" y="3481939"/>
            <a:ext cx="849086" cy="849086"/>
            <a:chOff x="1438276" y="3481939"/>
            <a:chExt cx="849086" cy="849086"/>
          </a:xfrm>
        </p:grpSpPr>
        <p:sp>
          <p:nvSpPr>
            <p:cNvPr id="7" name="椭圆 6">
              <a:extLst>
                <a:ext uri="{FF2B5EF4-FFF2-40B4-BE49-F238E27FC236}">
                  <a16:creationId xmlns:a16="http://schemas.microsoft.com/office/drawing/2014/main" id="{D54698BB-596B-45CB-93F2-D04D3E4FA74D}"/>
                </a:ext>
              </a:extLst>
            </p:cNvPr>
            <p:cNvSpPr/>
            <p:nvPr/>
          </p:nvSpPr>
          <p:spPr>
            <a:xfrm>
              <a:off x="1438276" y="3481939"/>
              <a:ext cx="849086" cy="849086"/>
            </a:xfrm>
            <a:prstGeom prst="ellipse">
              <a:avLst/>
            </a:prstGeom>
            <a:solidFill>
              <a:srgbClr val="F3F7F8"/>
            </a:solidFill>
            <a:ln w="25400">
              <a:solidFill>
                <a:srgbClr val="1658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a:extLst>
                <a:ext uri="{FF2B5EF4-FFF2-40B4-BE49-F238E27FC236}">
                  <a16:creationId xmlns:a16="http://schemas.microsoft.com/office/drawing/2014/main" id="{D3DF2A4C-5452-46FF-AFD3-C2E3FCA6385F}"/>
                </a:ext>
              </a:extLst>
            </p:cNvPr>
            <p:cNvSpPr txBox="1"/>
            <p:nvPr/>
          </p:nvSpPr>
          <p:spPr>
            <a:xfrm>
              <a:off x="1438276" y="3726802"/>
              <a:ext cx="849085" cy="338554"/>
            </a:xfrm>
            <a:prstGeom prst="rect">
              <a:avLst/>
            </a:prstGeom>
            <a:noFill/>
          </p:spPr>
          <p:txBody>
            <a:bodyPr wrap="square" rtlCol="0">
              <a:spAutoFit/>
            </a:bodyPr>
            <a:lstStyle/>
            <a:p>
              <a:pPr algn="ctr"/>
              <a:r>
                <a:rPr lang="en-US" altLang="zh-CN" sz="1600" dirty="0">
                  <a:solidFill>
                    <a:srgbClr val="165878"/>
                  </a:solidFill>
                  <a:cs typeface="+mn-ea"/>
                  <a:sym typeface="+mn-lt"/>
                </a:rPr>
                <a:t>ONE</a:t>
              </a:r>
              <a:endParaRPr lang="zh-CN" altLang="en-US" sz="1600" dirty="0">
                <a:solidFill>
                  <a:srgbClr val="165878"/>
                </a:solidFill>
                <a:cs typeface="+mn-ea"/>
                <a:sym typeface="+mn-lt"/>
              </a:endParaRPr>
            </a:p>
          </p:txBody>
        </p:sp>
      </p:grpSp>
      <p:grpSp>
        <p:nvGrpSpPr>
          <p:cNvPr id="35" name="组合 34">
            <a:extLst>
              <a:ext uri="{FF2B5EF4-FFF2-40B4-BE49-F238E27FC236}">
                <a16:creationId xmlns:a16="http://schemas.microsoft.com/office/drawing/2014/main" id="{DEB44224-0A5D-45A0-B3CF-D7EF2610F658}"/>
              </a:ext>
            </a:extLst>
          </p:cNvPr>
          <p:cNvGrpSpPr/>
          <p:nvPr/>
        </p:nvGrpSpPr>
        <p:grpSpPr>
          <a:xfrm>
            <a:off x="3916555" y="3481939"/>
            <a:ext cx="849086" cy="849086"/>
            <a:chOff x="3916555" y="3481939"/>
            <a:chExt cx="849086" cy="849086"/>
          </a:xfrm>
        </p:grpSpPr>
        <p:sp>
          <p:nvSpPr>
            <p:cNvPr id="10" name="椭圆 9">
              <a:extLst>
                <a:ext uri="{FF2B5EF4-FFF2-40B4-BE49-F238E27FC236}">
                  <a16:creationId xmlns:a16="http://schemas.microsoft.com/office/drawing/2014/main" id="{181E4115-1096-4B93-B913-8DF8D817050C}"/>
                </a:ext>
              </a:extLst>
            </p:cNvPr>
            <p:cNvSpPr/>
            <p:nvPr/>
          </p:nvSpPr>
          <p:spPr>
            <a:xfrm>
              <a:off x="3916555" y="3481939"/>
              <a:ext cx="849086" cy="849086"/>
            </a:xfrm>
            <a:prstGeom prst="ellipse">
              <a:avLst/>
            </a:prstGeom>
            <a:solidFill>
              <a:srgbClr val="F3F7F8"/>
            </a:solidFill>
            <a:ln w="25400">
              <a:solidFill>
                <a:srgbClr val="1658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a:extLst>
                <a:ext uri="{FF2B5EF4-FFF2-40B4-BE49-F238E27FC236}">
                  <a16:creationId xmlns:a16="http://schemas.microsoft.com/office/drawing/2014/main" id="{476313B7-7044-4E18-A9A6-0A6DC318B0FE}"/>
                </a:ext>
              </a:extLst>
            </p:cNvPr>
            <p:cNvSpPr txBox="1"/>
            <p:nvPr/>
          </p:nvSpPr>
          <p:spPr>
            <a:xfrm>
              <a:off x="3916555" y="3726802"/>
              <a:ext cx="849085" cy="338554"/>
            </a:xfrm>
            <a:prstGeom prst="rect">
              <a:avLst/>
            </a:prstGeom>
            <a:noFill/>
          </p:spPr>
          <p:txBody>
            <a:bodyPr wrap="square" rtlCol="0">
              <a:spAutoFit/>
            </a:bodyPr>
            <a:lstStyle/>
            <a:p>
              <a:pPr algn="ctr"/>
              <a:r>
                <a:rPr lang="en-US" altLang="zh-CN" sz="1600" dirty="0">
                  <a:solidFill>
                    <a:srgbClr val="165878"/>
                  </a:solidFill>
                  <a:cs typeface="+mn-ea"/>
                  <a:sym typeface="+mn-lt"/>
                </a:rPr>
                <a:t>TWO</a:t>
              </a:r>
              <a:endParaRPr lang="zh-CN" altLang="en-US" sz="1600" dirty="0">
                <a:solidFill>
                  <a:srgbClr val="165878"/>
                </a:solidFill>
                <a:cs typeface="+mn-ea"/>
                <a:sym typeface="+mn-lt"/>
              </a:endParaRPr>
            </a:p>
          </p:txBody>
        </p:sp>
      </p:grpSp>
      <p:grpSp>
        <p:nvGrpSpPr>
          <p:cNvPr id="36" name="组合 35">
            <a:extLst>
              <a:ext uri="{FF2B5EF4-FFF2-40B4-BE49-F238E27FC236}">
                <a16:creationId xmlns:a16="http://schemas.microsoft.com/office/drawing/2014/main" id="{44D8E255-23F4-4974-B5DC-865D9CBD92DE}"/>
              </a:ext>
            </a:extLst>
          </p:cNvPr>
          <p:cNvGrpSpPr/>
          <p:nvPr/>
        </p:nvGrpSpPr>
        <p:grpSpPr>
          <a:xfrm>
            <a:off x="6686740" y="3481939"/>
            <a:ext cx="849086" cy="849086"/>
            <a:chOff x="6686740" y="3481939"/>
            <a:chExt cx="849086" cy="849086"/>
          </a:xfrm>
        </p:grpSpPr>
        <p:sp>
          <p:nvSpPr>
            <p:cNvPr id="12" name="椭圆 11">
              <a:extLst>
                <a:ext uri="{FF2B5EF4-FFF2-40B4-BE49-F238E27FC236}">
                  <a16:creationId xmlns:a16="http://schemas.microsoft.com/office/drawing/2014/main" id="{88309327-50A2-4CE6-BAC0-8EB8358B98C3}"/>
                </a:ext>
              </a:extLst>
            </p:cNvPr>
            <p:cNvSpPr/>
            <p:nvPr/>
          </p:nvSpPr>
          <p:spPr>
            <a:xfrm>
              <a:off x="6686740" y="3481939"/>
              <a:ext cx="849086" cy="849086"/>
            </a:xfrm>
            <a:prstGeom prst="ellipse">
              <a:avLst/>
            </a:prstGeom>
            <a:solidFill>
              <a:srgbClr val="F3F7F8"/>
            </a:solidFill>
            <a:ln w="25400">
              <a:solidFill>
                <a:srgbClr val="1658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a:extLst>
                <a:ext uri="{FF2B5EF4-FFF2-40B4-BE49-F238E27FC236}">
                  <a16:creationId xmlns:a16="http://schemas.microsoft.com/office/drawing/2014/main" id="{94958DF0-B63F-4B2F-A569-68C136804FB6}"/>
                </a:ext>
              </a:extLst>
            </p:cNvPr>
            <p:cNvSpPr txBox="1"/>
            <p:nvPr/>
          </p:nvSpPr>
          <p:spPr>
            <a:xfrm>
              <a:off x="6686740" y="3726802"/>
              <a:ext cx="849085" cy="338554"/>
            </a:xfrm>
            <a:prstGeom prst="rect">
              <a:avLst/>
            </a:prstGeom>
            <a:noFill/>
          </p:spPr>
          <p:txBody>
            <a:bodyPr wrap="square" rtlCol="0">
              <a:spAutoFit/>
            </a:bodyPr>
            <a:lstStyle/>
            <a:p>
              <a:pPr algn="ctr"/>
              <a:r>
                <a:rPr lang="en-US" altLang="zh-CN" sz="1600" dirty="0">
                  <a:solidFill>
                    <a:srgbClr val="165878"/>
                  </a:solidFill>
                  <a:cs typeface="+mn-ea"/>
                  <a:sym typeface="+mn-lt"/>
                </a:rPr>
                <a:t>THR</a:t>
              </a:r>
              <a:endParaRPr lang="zh-CN" altLang="en-US" sz="1600" dirty="0">
                <a:solidFill>
                  <a:srgbClr val="165878"/>
                </a:solidFill>
                <a:cs typeface="+mn-ea"/>
                <a:sym typeface="+mn-lt"/>
              </a:endParaRPr>
            </a:p>
          </p:txBody>
        </p:sp>
      </p:grpSp>
      <p:grpSp>
        <p:nvGrpSpPr>
          <p:cNvPr id="37" name="组合 36">
            <a:extLst>
              <a:ext uri="{FF2B5EF4-FFF2-40B4-BE49-F238E27FC236}">
                <a16:creationId xmlns:a16="http://schemas.microsoft.com/office/drawing/2014/main" id="{1795B94E-0CB7-4F17-82A1-D6407B57842F}"/>
              </a:ext>
            </a:extLst>
          </p:cNvPr>
          <p:cNvGrpSpPr/>
          <p:nvPr/>
        </p:nvGrpSpPr>
        <p:grpSpPr>
          <a:xfrm>
            <a:off x="9403473" y="3481939"/>
            <a:ext cx="849086" cy="849086"/>
            <a:chOff x="9403473" y="3481939"/>
            <a:chExt cx="849086" cy="849086"/>
          </a:xfrm>
        </p:grpSpPr>
        <p:sp>
          <p:nvSpPr>
            <p:cNvPr id="15" name="椭圆 14">
              <a:extLst>
                <a:ext uri="{FF2B5EF4-FFF2-40B4-BE49-F238E27FC236}">
                  <a16:creationId xmlns:a16="http://schemas.microsoft.com/office/drawing/2014/main" id="{A12AB086-76B6-4EC0-82BE-18AD1A686078}"/>
                </a:ext>
              </a:extLst>
            </p:cNvPr>
            <p:cNvSpPr/>
            <p:nvPr/>
          </p:nvSpPr>
          <p:spPr>
            <a:xfrm>
              <a:off x="9403473" y="3481939"/>
              <a:ext cx="849086" cy="849086"/>
            </a:xfrm>
            <a:prstGeom prst="ellipse">
              <a:avLst/>
            </a:prstGeom>
            <a:solidFill>
              <a:srgbClr val="F3F7F8"/>
            </a:solidFill>
            <a:ln w="25400">
              <a:solidFill>
                <a:srgbClr val="1658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a:extLst>
                <a:ext uri="{FF2B5EF4-FFF2-40B4-BE49-F238E27FC236}">
                  <a16:creationId xmlns:a16="http://schemas.microsoft.com/office/drawing/2014/main" id="{C8B77D6A-C266-4A44-BDEC-9E796B429768}"/>
                </a:ext>
              </a:extLst>
            </p:cNvPr>
            <p:cNvSpPr txBox="1"/>
            <p:nvPr/>
          </p:nvSpPr>
          <p:spPr>
            <a:xfrm>
              <a:off x="9403473" y="3726802"/>
              <a:ext cx="849085" cy="338554"/>
            </a:xfrm>
            <a:prstGeom prst="rect">
              <a:avLst/>
            </a:prstGeom>
            <a:noFill/>
          </p:spPr>
          <p:txBody>
            <a:bodyPr wrap="square" rtlCol="0">
              <a:spAutoFit/>
            </a:bodyPr>
            <a:lstStyle/>
            <a:p>
              <a:pPr algn="ctr"/>
              <a:r>
                <a:rPr lang="en-US" altLang="zh-CN" sz="1600" dirty="0">
                  <a:solidFill>
                    <a:srgbClr val="165878"/>
                  </a:solidFill>
                  <a:cs typeface="+mn-ea"/>
                  <a:sym typeface="+mn-lt"/>
                </a:rPr>
                <a:t>FOU</a:t>
              </a:r>
              <a:endParaRPr lang="zh-CN" altLang="en-US" sz="1600" dirty="0">
                <a:solidFill>
                  <a:srgbClr val="165878"/>
                </a:solidFill>
                <a:cs typeface="+mn-ea"/>
                <a:sym typeface="+mn-lt"/>
              </a:endParaRPr>
            </a:p>
          </p:txBody>
        </p:sp>
      </p:grpSp>
      <p:sp>
        <p:nvSpPr>
          <p:cNvPr id="17" name="箭头: V 形 16">
            <a:extLst>
              <a:ext uri="{FF2B5EF4-FFF2-40B4-BE49-F238E27FC236}">
                <a16:creationId xmlns:a16="http://schemas.microsoft.com/office/drawing/2014/main" id="{0DFD36C0-B41F-4C76-8051-3F54991D6584}"/>
              </a:ext>
            </a:extLst>
          </p:cNvPr>
          <p:cNvSpPr/>
          <p:nvPr/>
        </p:nvSpPr>
        <p:spPr>
          <a:xfrm>
            <a:off x="3015342" y="3817932"/>
            <a:ext cx="153306" cy="177098"/>
          </a:xfrm>
          <a:prstGeom prst="chevron">
            <a:avLst>
              <a:gd name="adj" fmla="val 61570"/>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8" name="箭头: V 形 17">
            <a:extLst>
              <a:ext uri="{FF2B5EF4-FFF2-40B4-BE49-F238E27FC236}">
                <a16:creationId xmlns:a16="http://schemas.microsoft.com/office/drawing/2014/main" id="{7BFBD92A-7194-4792-9F29-AE2743ADA730}"/>
              </a:ext>
            </a:extLst>
          </p:cNvPr>
          <p:cNvSpPr/>
          <p:nvPr/>
        </p:nvSpPr>
        <p:spPr>
          <a:xfrm>
            <a:off x="5625145" y="3817932"/>
            <a:ext cx="153306" cy="177098"/>
          </a:xfrm>
          <a:prstGeom prst="chevron">
            <a:avLst>
              <a:gd name="adj" fmla="val 61570"/>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9" name="箭头: V 形 18">
            <a:extLst>
              <a:ext uri="{FF2B5EF4-FFF2-40B4-BE49-F238E27FC236}">
                <a16:creationId xmlns:a16="http://schemas.microsoft.com/office/drawing/2014/main" id="{B56F2845-B165-4C18-877E-C8D1AD5F8CFF}"/>
              </a:ext>
            </a:extLst>
          </p:cNvPr>
          <p:cNvSpPr/>
          <p:nvPr/>
        </p:nvSpPr>
        <p:spPr>
          <a:xfrm>
            <a:off x="8386058" y="3817932"/>
            <a:ext cx="153306" cy="177098"/>
          </a:xfrm>
          <a:prstGeom prst="chevron">
            <a:avLst>
              <a:gd name="adj" fmla="val 61570"/>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0" name="箭头: V 形 19">
            <a:extLst>
              <a:ext uri="{FF2B5EF4-FFF2-40B4-BE49-F238E27FC236}">
                <a16:creationId xmlns:a16="http://schemas.microsoft.com/office/drawing/2014/main" id="{1015C4C8-996A-4A6C-B10F-398593069A41}"/>
              </a:ext>
            </a:extLst>
          </p:cNvPr>
          <p:cNvSpPr/>
          <p:nvPr/>
        </p:nvSpPr>
        <p:spPr>
          <a:xfrm>
            <a:off x="11213662" y="3817932"/>
            <a:ext cx="153306" cy="177098"/>
          </a:xfrm>
          <a:prstGeom prst="chevron">
            <a:avLst>
              <a:gd name="adj" fmla="val 61570"/>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1" name="箭头: V 形 20">
            <a:extLst>
              <a:ext uri="{FF2B5EF4-FFF2-40B4-BE49-F238E27FC236}">
                <a16:creationId xmlns:a16="http://schemas.microsoft.com/office/drawing/2014/main" id="{4CDC7594-B5E8-43B4-98BA-0B12F9B7C946}"/>
              </a:ext>
            </a:extLst>
          </p:cNvPr>
          <p:cNvSpPr/>
          <p:nvPr/>
        </p:nvSpPr>
        <p:spPr>
          <a:xfrm>
            <a:off x="611874" y="3817932"/>
            <a:ext cx="153306" cy="177098"/>
          </a:xfrm>
          <a:prstGeom prst="chevron">
            <a:avLst>
              <a:gd name="adj" fmla="val 61570"/>
            </a:avLst>
          </a:prstGeom>
          <a:solidFill>
            <a:srgbClr val="1658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2" name="文本框 21">
            <a:extLst>
              <a:ext uri="{FF2B5EF4-FFF2-40B4-BE49-F238E27FC236}">
                <a16:creationId xmlns:a16="http://schemas.microsoft.com/office/drawing/2014/main" id="{CC163429-7A3F-4E17-A287-6921AAB557BD}"/>
              </a:ext>
            </a:extLst>
          </p:cNvPr>
          <p:cNvSpPr txBox="1"/>
          <p:nvPr/>
        </p:nvSpPr>
        <p:spPr>
          <a:xfrm>
            <a:off x="971242" y="4575888"/>
            <a:ext cx="1680568" cy="461665"/>
          </a:xfrm>
          <a:prstGeom prst="rect">
            <a:avLst/>
          </a:prstGeom>
          <a:noFill/>
        </p:spPr>
        <p:txBody>
          <a:bodyPr wrap="square" rtlCol="0">
            <a:spAutoFit/>
          </a:bodyPr>
          <a:lstStyle/>
          <a:p>
            <a:pPr algn="ctr"/>
            <a:r>
              <a:rPr lang="zh-CN" altLang="en-US" sz="2400" spc="300" dirty="0">
                <a:solidFill>
                  <a:srgbClr val="255D79"/>
                </a:solidFill>
                <a:cs typeface="+mn-ea"/>
                <a:sym typeface="+mn-lt"/>
              </a:rPr>
              <a:t>学习基础</a:t>
            </a:r>
          </a:p>
        </p:txBody>
      </p:sp>
      <p:sp>
        <p:nvSpPr>
          <p:cNvPr id="23" name="文本框 22">
            <a:extLst>
              <a:ext uri="{FF2B5EF4-FFF2-40B4-BE49-F238E27FC236}">
                <a16:creationId xmlns:a16="http://schemas.microsoft.com/office/drawing/2014/main" id="{8AB26343-9976-49FD-AD7B-0CCA88C8A411}"/>
              </a:ext>
            </a:extLst>
          </p:cNvPr>
          <p:cNvSpPr txBox="1"/>
          <p:nvPr/>
        </p:nvSpPr>
        <p:spPr>
          <a:xfrm>
            <a:off x="767413" y="5122254"/>
            <a:ext cx="2088227" cy="769826"/>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小组全部人员统一学习</a:t>
            </a:r>
            <a:r>
              <a:rPr lang="en-US" altLang="zh-CN" sz="1400" spc="400" dirty="0" err="1">
                <a:solidFill>
                  <a:schemeClr val="tx1">
                    <a:lumMod val="75000"/>
                    <a:lumOff val="25000"/>
                  </a:schemeClr>
                </a:solidFill>
                <a:cs typeface="+mn-ea"/>
                <a:sym typeface="+mn-lt"/>
              </a:rPr>
              <a:t>layui</a:t>
            </a:r>
            <a:r>
              <a:rPr lang="zh-CN" altLang="en-US" sz="1400" spc="400" dirty="0">
                <a:solidFill>
                  <a:schemeClr val="tx1">
                    <a:lumMod val="75000"/>
                    <a:lumOff val="25000"/>
                  </a:schemeClr>
                </a:solidFill>
                <a:cs typeface="+mn-ea"/>
                <a:sym typeface="+mn-lt"/>
              </a:rPr>
              <a:t>前端和</a:t>
            </a:r>
            <a:r>
              <a:rPr lang="en-US" altLang="zh-CN" sz="1400" spc="400" dirty="0">
                <a:solidFill>
                  <a:schemeClr val="tx1">
                    <a:lumMod val="75000"/>
                    <a:lumOff val="25000"/>
                  </a:schemeClr>
                </a:solidFill>
                <a:cs typeface="+mn-ea"/>
                <a:sym typeface="+mn-lt"/>
              </a:rPr>
              <a:t>python</a:t>
            </a:r>
            <a:r>
              <a:rPr lang="zh-CN" altLang="en-US" sz="1400" spc="400" dirty="0">
                <a:solidFill>
                  <a:schemeClr val="tx1">
                    <a:lumMod val="75000"/>
                    <a:lumOff val="25000"/>
                  </a:schemeClr>
                </a:solidFill>
                <a:cs typeface="+mn-ea"/>
                <a:sym typeface="+mn-lt"/>
              </a:rPr>
              <a:t>后端基础</a:t>
            </a:r>
          </a:p>
        </p:txBody>
      </p:sp>
      <p:sp>
        <p:nvSpPr>
          <p:cNvPr id="24" name="文本框 23">
            <a:extLst>
              <a:ext uri="{FF2B5EF4-FFF2-40B4-BE49-F238E27FC236}">
                <a16:creationId xmlns:a16="http://schemas.microsoft.com/office/drawing/2014/main" id="{B75F5DB5-5A94-40D7-ADBB-E16B7FC0A873}"/>
              </a:ext>
            </a:extLst>
          </p:cNvPr>
          <p:cNvSpPr txBox="1"/>
          <p:nvPr/>
        </p:nvSpPr>
        <p:spPr>
          <a:xfrm>
            <a:off x="3575720" y="1921904"/>
            <a:ext cx="1680568" cy="461665"/>
          </a:xfrm>
          <a:prstGeom prst="rect">
            <a:avLst/>
          </a:prstGeom>
          <a:noFill/>
        </p:spPr>
        <p:txBody>
          <a:bodyPr wrap="square" rtlCol="0">
            <a:spAutoFit/>
          </a:bodyPr>
          <a:lstStyle/>
          <a:p>
            <a:pPr algn="ctr"/>
            <a:r>
              <a:rPr lang="zh-CN" altLang="en-US" sz="2400" spc="300" dirty="0">
                <a:solidFill>
                  <a:srgbClr val="255D79"/>
                </a:solidFill>
                <a:cs typeface="+mn-ea"/>
                <a:sym typeface="+mn-lt"/>
              </a:rPr>
              <a:t>前端实现</a:t>
            </a:r>
          </a:p>
        </p:txBody>
      </p:sp>
      <p:sp>
        <p:nvSpPr>
          <p:cNvPr id="25" name="文本框 24">
            <a:extLst>
              <a:ext uri="{FF2B5EF4-FFF2-40B4-BE49-F238E27FC236}">
                <a16:creationId xmlns:a16="http://schemas.microsoft.com/office/drawing/2014/main" id="{EA89BA06-E909-4B2B-8782-269701765CA4}"/>
              </a:ext>
            </a:extLst>
          </p:cNvPr>
          <p:cNvSpPr txBox="1"/>
          <p:nvPr/>
        </p:nvSpPr>
        <p:spPr>
          <a:xfrm>
            <a:off x="3371891" y="2452243"/>
            <a:ext cx="2088227" cy="1000659"/>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由组长规划网页样式并分配具体的网页实现任务给成员，最后汇总</a:t>
            </a:r>
          </a:p>
        </p:txBody>
      </p:sp>
      <p:sp>
        <p:nvSpPr>
          <p:cNvPr id="26" name="文本框 25">
            <a:extLst>
              <a:ext uri="{FF2B5EF4-FFF2-40B4-BE49-F238E27FC236}">
                <a16:creationId xmlns:a16="http://schemas.microsoft.com/office/drawing/2014/main" id="{D1653A61-E9CE-47A9-BC84-F67799BB7763}"/>
              </a:ext>
            </a:extLst>
          </p:cNvPr>
          <p:cNvSpPr txBox="1"/>
          <p:nvPr/>
        </p:nvSpPr>
        <p:spPr>
          <a:xfrm>
            <a:off x="6270998" y="4553772"/>
            <a:ext cx="1680568" cy="461665"/>
          </a:xfrm>
          <a:prstGeom prst="rect">
            <a:avLst/>
          </a:prstGeom>
          <a:noFill/>
        </p:spPr>
        <p:txBody>
          <a:bodyPr wrap="square" rtlCol="0">
            <a:spAutoFit/>
          </a:bodyPr>
          <a:lstStyle/>
          <a:p>
            <a:pPr algn="ctr"/>
            <a:r>
              <a:rPr lang="zh-CN" altLang="en-US" sz="2400" spc="300" dirty="0">
                <a:solidFill>
                  <a:srgbClr val="255D79"/>
                </a:solidFill>
                <a:cs typeface="+mn-ea"/>
                <a:sym typeface="+mn-lt"/>
              </a:rPr>
              <a:t>后端实现</a:t>
            </a:r>
          </a:p>
        </p:txBody>
      </p:sp>
      <p:sp>
        <p:nvSpPr>
          <p:cNvPr id="27" name="文本框 26">
            <a:extLst>
              <a:ext uri="{FF2B5EF4-FFF2-40B4-BE49-F238E27FC236}">
                <a16:creationId xmlns:a16="http://schemas.microsoft.com/office/drawing/2014/main" id="{9084F13F-3B1C-40C2-A67C-40F423AA1FD1}"/>
              </a:ext>
            </a:extLst>
          </p:cNvPr>
          <p:cNvSpPr txBox="1"/>
          <p:nvPr/>
        </p:nvSpPr>
        <p:spPr>
          <a:xfrm>
            <a:off x="6083811" y="5106227"/>
            <a:ext cx="2088227" cy="1000659"/>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建立数据库，将后端功能划分为若干函数，分配给小组成员实现</a:t>
            </a:r>
          </a:p>
        </p:txBody>
      </p:sp>
      <p:sp>
        <p:nvSpPr>
          <p:cNvPr id="28" name="文本框 27">
            <a:extLst>
              <a:ext uri="{FF2B5EF4-FFF2-40B4-BE49-F238E27FC236}">
                <a16:creationId xmlns:a16="http://schemas.microsoft.com/office/drawing/2014/main" id="{DB9215C3-5108-4FC6-8E2B-BF2890BD52AC}"/>
              </a:ext>
            </a:extLst>
          </p:cNvPr>
          <p:cNvSpPr txBox="1"/>
          <p:nvPr/>
        </p:nvSpPr>
        <p:spPr>
          <a:xfrm>
            <a:off x="8976320" y="1921904"/>
            <a:ext cx="1680568" cy="461665"/>
          </a:xfrm>
          <a:prstGeom prst="rect">
            <a:avLst/>
          </a:prstGeom>
          <a:noFill/>
        </p:spPr>
        <p:txBody>
          <a:bodyPr wrap="square" rtlCol="0">
            <a:spAutoFit/>
          </a:bodyPr>
          <a:lstStyle/>
          <a:p>
            <a:pPr algn="ctr"/>
            <a:r>
              <a:rPr lang="zh-CN" altLang="en-US" sz="2400" spc="300" dirty="0">
                <a:solidFill>
                  <a:srgbClr val="255D79"/>
                </a:solidFill>
                <a:cs typeface="+mn-ea"/>
                <a:sym typeface="+mn-lt"/>
              </a:rPr>
              <a:t>代码优化</a:t>
            </a:r>
          </a:p>
        </p:txBody>
      </p:sp>
      <p:sp>
        <p:nvSpPr>
          <p:cNvPr id="29" name="文本框 28">
            <a:extLst>
              <a:ext uri="{FF2B5EF4-FFF2-40B4-BE49-F238E27FC236}">
                <a16:creationId xmlns:a16="http://schemas.microsoft.com/office/drawing/2014/main" id="{95D47DA1-0764-4EF8-9917-ACF7A5E84C91}"/>
              </a:ext>
            </a:extLst>
          </p:cNvPr>
          <p:cNvSpPr txBox="1"/>
          <p:nvPr/>
        </p:nvSpPr>
        <p:spPr>
          <a:xfrm>
            <a:off x="8772491" y="2452243"/>
            <a:ext cx="2088227" cy="538994"/>
          </a:xfrm>
          <a:prstGeom prst="rect">
            <a:avLst/>
          </a:prstGeom>
          <a:noFill/>
        </p:spPr>
        <p:txBody>
          <a:bodyPr wrap="square" rtlCol="0">
            <a:spAutoFit/>
          </a:bodyPr>
          <a:lstStyle/>
          <a:p>
            <a:pPr algn="ctr">
              <a:lnSpc>
                <a:spcPts val="1800"/>
              </a:lnSpc>
            </a:pPr>
            <a:r>
              <a:rPr lang="zh-CN" altLang="en-US" sz="1400" spc="400" dirty="0">
                <a:solidFill>
                  <a:schemeClr val="tx1">
                    <a:lumMod val="75000"/>
                    <a:lumOff val="25000"/>
                  </a:schemeClr>
                </a:solidFill>
                <a:cs typeface="+mn-ea"/>
                <a:sym typeface="+mn-lt"/>
              </a:rPr>
              <a:t>小组内部进行代码复审，优化代码</a:t>
            </a:r>
          </a:p>
        </p:txBody>
      </p:sp>
      <p:sp>
        <p:nvSpPr>
          <p:cNvPr id="30" name="文本框 29">
            <a:extLst>
              <a:ext uri="{FF2B5EF4-FFF2-40B4-BE49-F238E27FC236}">
                <a16:creationId xmlns:a16="http://schemas.microsoft.com/office/drawing/2014/main" id="{B2AC2663-AAC7-47D8-B7A7-E7790209649F}"/>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cs typeface="+mn-ea"/>
                <a:sym typeface="+mn-lt"/>
              </a:rPr>
              <a:t>项目计划</a:t>
            </a:r>
          </a:p>
        </p:txBody>
      </p:sp>
      <p:grpSp>
        <p:nvGrpSpPr>
          <p:cNvPr id="31" name="组合 30">
            <a:extLst>
              <a:ext uri="{FF2B5EF4-FFF2-40B4-BE49-F238E27FC236}">
                <a16:creationId xmlns:a16="http://schemas.microsoft.com/office/drawing/2014/main" id="{EC6586E9-EF3C-43A4-9948-E73206389E14}"/>
              </a:ext>
            </a:extLst>
          </p:cNvPr>
          <p:cNvGrpSpPr/>
          <p:nvPr/>
        </p:nvGrpSpPr>
        <p:grpSpPr>
          <a:xfrm>
            <a:off x="4512377" y="956657"/>
            <a:ext cx="3167246" cy="72008"/>
            <a:chOff x="4512377" y="956657"/>
            <a:chExt cx="3167246" cy="72008"/>
          </a:xfrm>
        </p:grpSpPr>
        <p:cxnSp>
          <p:nvCxnSpPr>
            <p:cNvPr id="32" name="直接连接符 31">
              <a:extLst>
                <a:ext uri="{FF2B5EF4-FFF2-40B4-BE49-F238E27FC236}">
                  <a16:creationId xmlns:a16="http://schemas.microsoft.com/office/drawing/2014/main" id="{7851C168-D9D0-45EA-ACDB-62165B6E9B7A}"/>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3" name="椭圆 32">
              <a:extLst>
                <a:ext uri="{FF2B5EF4-FFF2-40B4-BE49-F238E27FC236}">
                  <a16:creationId xmlns:a16="http://schemas.microsoft.com/office/drawing/2014/main" id="{91623744-CCAA-40DF-8EE0-1527EC240F32}"/>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1"/>
    </p:custDataLst>
    <p:extLst>
      <p:ext uri="{BB962C8B-B14F-4D97-AF65-F5344CB8AC3E}">
        <p14:creationId xmlns:p14="http://schemas.microsoft.com/office/powerpoint/2010/main" val="193780517"/>
      </p:ext>
    </p:extLst>
  </p:cSld>
  <p:clrMapOvr>
    <a:masterClrMapping/>
  </p:clrMapOvr>
  <mc:AlternateContent xmlns:mc="http://schemas.openxmlformats.org/markup-compatibility/2006" xmlns:p14="http://schemas.microsoft.com/office/powerpoint/2010/main">
    <mc:Choice Requires="p14">
      <p:transition spd="slow" p14:dur="1500" advTm="11955">
        <p:random/>
      </p:transition>
    </mc:Choice>
    <mc:Fallback xmlns="" xmlns:a16="http://schemas.microsoft.com/office/drawing/2014/main">
      <p:transition spd="slow" advTm="11955">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strVal val="2/3*#ppt_w"/>
                                          </p:val>
                                        </p:tav>
                                        <p:tav tm="100000">
                                          <p:val>
                                            <p:strVal val="#ppt_w"/>
                                          </p:val>
                                        </p:tav>
                                      </p:tavLst>
                                    </p:anim>
                                    <p:anim calcmode="lin" valueType="num">
                                      <p:cBhvr>
                                        <p:cTn id="8" dur="500" fill="hold"/>
                                        <p:tgtEl>
                                          <p:spTgt spid="30"/>
                                        </p:tgtEl>
                                        <p:attrNameLst>
                                          <p:attrName>ppt_h</p:attrName>
                                        </p:attrNameLst>
                                      </p:cBhvr>
                                      <p:tavLst>
                                        <p:tav tm="0">
                                          <p:val>
                                            <p:strVal val="2/3*#ppt_h"/>
                                          </p:val>
                                        </p:tav>
                                        <p:tav tm="100000">
                                          <p:val>
                                            <p:strVal val="#ppt_h"/>
                                          </p:val>
                                        </p:tav>
                                      </p:tavLst>
                                    </p:anim>
                                  </p:childTnLst>
                                </p:cTn>
                              </p:par>
                            </p:childTnLst>
                          </p:cTn>
                        </p:par>
                        <p:par>
                          <p:cTn id="9" fill="hold">
                            <p:stCondLst>
                              <p:cond delay="650"/>
                            </p:stCondLst>
                            <p:childTnLst>
                              <p:par>
                                <p:cTn id="10" presetID="16" presetClass="entr" presetSubtype="37"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barn(outVertical)">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0-#ppt_w/2"/>
                                          </p:val>
                                        </p:tav>
                                        <p:tav tm="100000">
                                          <p:val>
                                            <p:strVal val="#ppt_x"/>
                                          </p:val>
                                        </p:tav>
                                      </p:tavLst>
                                    </p:anim>
                                    <p:anim calcmode="lin" valueType="num">
                                      <p:cBhvr additive="base">
                                        <p:cTn id="23"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1000"/>
                                        <p:tgtEl>
                                          <p:spTgt spid="22"/>
                                        </p:tgtEl>
                                      </p:cBhvr>
                                    </p:animEffect>
                                    <p:anim calcmode="lin" valueType="num">
                                      <p:cBhvr>
                                        <p:cTn id="36" dur="1000" fill="hold"/>
                                        <p:tgtEl>
                                          <p:spTgt spid="22"/>
                                        </p:tgtEl>
                                        <p:attrNameLst>
                                          <p:attrName>ppt_x</p:attrName>
                                        </p:attrNameLst>
                                      </p:cBhvr>
                                      <p:tavLst>
                                        <p:tav tm="0">
                                          <p:val>
                                            <p:strVal val="#ppt_x"/>
                                          </p:val>
                                        </p:tav>
                                        <p:tav tm="100000">
                                          <p:val>
                                            <p:strVal val="#ppt_x"/>
                                          </p:val>
                                        </p:tav>
                                      </p:tavLst>
                                    </p:anim>
                                    <p:anim calcmode="lin" valueType="num">
                                      <p:cBhvr>
                                        <p:cTn id="37" dur="1000" fill="hold"/>
                                        <p:tgtEl>
                                          <p:spTgt spid="22"/>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1000"/>
                                        <p:tgtEl>
                                          <p:spTgt spid="23"/>
                                        </p:tgtEl>
                                      </p:cBhvr>
                                    </p:animEffect>
                                    <p:anim calcmode="lin" valueType="num">
                                      <p:cBhvr>
                                        <p:cTn id="41" dur="1000" fill="hold"/>
                                        <p:tgtEl>
                                          <p:spTgt spid="23"/>
                                        </p:tgtEl>
                                        <p:attrNameLst>
                                          <p:attrName>ppt_x</p:attrName>
                                        </p:attrNameLst>
                                      </p:cBhvr>
                                      <p:tavLst>
                                        <p:tav tm="0">
                                          <p:val>
                                            <p:strVal val="#ppt_x"/>
                                          </p:val>
                                        </p:tav>
                                        <p:tav tm="100000">
                                          <p:val>
                                            <p:strVal val="#ppt_x"/>
                                          </p:val>
                                        </p:tav>
                                      </p:tavLst>
                                    </p:anim>
                                    <p:anim calcmode="lin" valueType="num">
                                      <p:cBhvr>
                                        <p:cTn id="4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35"/>
                                        </p:tgtEl>
                                        <p:attrNameLst>
                                          <p:attrName>style.visibility</p:attrName>
                                        </p:attrNameLst>
                                      </p:cBhvr>
                                      <p:to>
                                        <p:strVal val="visible"/>
                                      </p:to>
                                    </p:set>
                                    <p:anim calcmode="lin" valueType="num">
                                      <p:cBhvr>
                                        <p:cTn id="53" dur="500" fill="hold"/>
                                        <p:tgtEl>
                                          <p:spTgt spid="35"/>
                                        </p:tgtEl>
                                        <p:attrNameLst>
                                          <p:attrName>ppt_w</p:attrName>
                                        </p:attrNameLst>
                                      </p:cBhvr>
                                      <p:tavLst>
                                        <p:tav tm="0">
                                          <p:val>
                                            <p:fltVal val="0"/>
                                          </p:val>
                                        </p:tav>
                                        <p:tav tm="100000">
                                          <p:val>
                                            <p:strVal val="#ppt_w"/>
                                          </p:val>
                                        </p:tav>
                                      </p:tavLst>
                                    </p:anim>
                                    <p:anim calcmode="lin" valueType="num">
                                      <p:cBhvr>
                                        <p:cTn id="54" dur="500" fill="hold"/>
                                        <p:tgtEl>
                                          <p:spTgt spid="35"/>
                                        </p:tgtEl>
                                        <p:attrNameLst>
                                          <p:attrName>ppt_h</p:attrName>
                                        </p:attrNameLst>
                                      </p:cBhvr>
                                      <p:tavLst>
                                        <p:tav tm="0">
                                          <p:val>
                                            <p:fltVal val="0"/>
                                          </p:val>
                                        </p:tav>
                                        <p:tav tm="100000">
                                          <p:val>
                                            <p:strVal val="#ppt_h"/>
                                          </p:val>
                                        </p:tav>
                                      </p:tavLst>
                                    </p:anim>
                                    <p:animEffect transition="in" filter="fade">
                                      <p:cBhvr>
                                        <p:cTn id="55" dur="500"/>
                                        <p:tgtEl>
                                          <p:spTgt spid="35"/>
                                        </p:tgtEl>
                                      </p:cBhvr>
                                    </p:animEffect>
                                  </p:childTnLst>
                                </p:cTn>
                              </p:par>
                            </p:childTnLst>
                          </p:cTn>
                        </p:par>
                      </p:childTnLst>
                    </p:cTn>
                  </p:par>
                  <p:par>
                    <p:cTn id="56" fill="hold">
                      <p:stCondLst>
                        <p:cond delay="indefinite"/>
                      </p:stCondLst>
                      <p:childTnLst>
                        <p:par>
                          <p:cTn id="57" fill="hold">
                            <p:stCondLst>
                              <p:cond delay="0"/>
                            </p:stCondLst>
                            <p:childTnLst>
                              <p:par>
                                <p:cTn id="58" presetID="47" presetClass="entr" presetSubtype="0" fill="hold" grpId="0" nodeType="click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1000"/>
                                        <p:tgtEl>
                                          <p:spTgt spid="25"/>
                                        </p:tgtEl>
                                      </p:cBhvr>
                                    </p:animEffect>
                                    <p:anim calcmode="lin" valueType="num">
                                      <p:cBhvr>
                                        <p:cTn id="61" dur="1000" fill="hold"/>
                                        <p:tgtEl>
                                          <p:spTgt spid="25"/>
                                        </p:tgtEl>
                                        <p:attrNameLst>
                                          <p:attrName>ppt_x</p:attrName>
                                        </p:attrNameLst>
                                      </p:cBhvr>
                                      <p:tavLst>
                                        <p:tav tm="0">
                                          <p:val>
                                            <p:strVal val="#ppt_x"/>
                                          </p:val>
                                        </p:tav>
                                        <p:tav tm="100000">
                                          <p:val>
                                            <p:strVal val="#ppt_x"/>
                                          </p:val>
                                        </p:tav>
                                      </p:tavLst>
                                    </p:anim>
                                    <p:anim calcmode="lin" valueType="num">
                                      <p:cBhvr>
                                        <p:cTn id="62" dur="1000" fill="hold"/>
                                        <p:tgtEl>
                                          <p:spTgt spid="25"/>
                                        </p:tgtEl>
                                        <p:attrNameLst>
                                          <p:attrName>ppt_y</p:attrName>
                                        </p:attrNameLst>
                                      </p:cBhvr>
                                      <p:tavLst>
                                        <p:tav tm="0">
                                          <p:val>
                                            <p:strVal val="#ppt_y-.1"/>
                                          </p:val>
                                        </p:tav>
                                        <p:tav tm="100000">
                                          <p:val>
                                            <p:strVal val="#ppt_y"/>
                                          </p:val>
                                        </p:tav>
                                      </p:tavLst>
                                    </p:anim>
                                  </p:childTnLst>
                                </p:cTn>
                              </p:par>
                              <p:par>
                                <p:cTn id="63" presetID="47" presetClass="entr" presetSubtype="0" fill="hold" grpId="0" nodeType="withEffect">
                                  <p:stCondLst>
                                    <p:cond delay="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1000"/>
                                        <p:tgtEl>
                                          <p:spTgt spid="24"/>
                                        </p:tgtEl>
                                      </p:cBhvr>
                                    </p:animEffect>
                                    <p:anim calcmode="lin" valueType="num">
                                      <p:cBhvr>
                                        <p:cTn id="66" dur="1000" fill="hold"/>
                                        <p:tgtEl>
                                          <p:spTgt spid="24"/>
                                        </p:tgtEl>
                                        <p:attrNameLst>
                                          <p:attrName>ppt_x</p:attrName>
                                        </p:attrNameLst>
                                      </p:cBhvr>
                                      <p:tavLst>
                                        <p:tav tm="0">
                                          <p:val>
                                            <p:strVal val="#ppt_x"/>
                                          </p:val>
                                        </p:tav>
                                        <p:tav tm="100000">
                                          <p:val>
                                            <p:strVal val="#ppt_x"/>
                                          </p:val>
                                        </p:tav>
                                      </p:tavLst>
                                    </p:anim>
                                    <p:anim calcmode="lin" valueType="num">
                                      <p:cBhvr>
                                        <p:cTn id="67"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8" fill="hold" grpId="0" nodeType="click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additive="base">
                                        <p:cTn id="72" dur="500" fill="hold"/>
                                        <p:tgtEl>
                                          <p:spTgt spid="18"/>
                                        </p:tgtEl>
                                        <p:attrNameLst>
                                          <p:attrName>ppt_x</p:attrName>
                                        </p:attrNameLst>
                                      </p:cBhvr>
                                      <p:tavLst>
                                        <p:tav tm="0">
                                          <p:val>
                                            <p:strVal val="0-#ppt_w/2"/>
                                          </p:val>
                                        </p:tav>
                                        <p:tav tm="100000">
                                          <p:val>
                                            <p:strVal val="#ppt_x"/>
                                          </p:val>
                                        </p:tav>
                                      </p:tavLst>
                                    </p:anim>
                                    <p:anim calcmode="lin" valueType="num">
                                      <p:cBhvr additive="base">
                                        <p:cTn id="73"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53" presetClass="entr" presetSubtype="16" fill="hold" nodeType="clickEffect">
                                  <p:stCondLst>
                                    <p:cond delay="0"/>
                                  </p:stCondLst>
                                  <p:childTnLst>
                                    <p:set>
                                      <p:cBhvr>
                                        <p:cTn id="77" dur="1" fill="hold">
                                          <p:stCondLst>
                                            <p:cond delay="0"/>
                                          </p:stCondLst>
                                        </p:cTn>
                                        <p:tgtEl>
                                          <p:spTgt spid="36"/>
                                        </p:tgtEl>
                                        <p:attrNameLst>
                                          <p:attrName>style.visibility</p:attrName>
                                        </p:attrNameLst>
                                      </p:cBhvr>
                                      <p:to>
                                        <p:strVal val="visible"/>
                                      </p:to>
                                    </p:set>
                                    <p:anim calcmode="lin" valueType="num">
                                      <p:cBhvr>
                                        <p:cTn id="78" dur="500" fill="hold"/>
                                        <p:tgtEl>
                                          <p:spTgt spid="36"/>
                                        </p:tgtEl>
                                        <p:attrNameLst>
                                          <p:attrName>ppt_w</p:attrName>
                                        </p:attrNameLst>
                                      </p:cBhvr>
                                      <p:tavLst>
                                        <p:tav tm="0">
                                          <p:val>
                                            <p:fltVal val="0"/>
                                          </p:val>
                                        </p:tav>
                                        <p:tav tm="100000">
                                          <p:val>
                                            <p:strVal val="#ppt_w"/>
                                          </p:val>
                                        </p:tav>
                                      </p:tavLst>
                                    </p:anim>
                                    <p:anim calcmode="lin" valueType="num">
                                      <p:cBhvr>
                                        <p:cTn id="79" dur="500" fill="hold"/>
                                        <p:tgtEl>
                                          <p:spTgt spid="36"/>
                                        </p:tgtEl>
                                        <p:attrNameLst>
                                          <p:attrName>ppt_h</p:attrName>
                                        </p:attrNameLst>
                                      </p:cBhvr>
                                      <p:tavLst>
                                        <p:tav tm="0">
                                          <p:val>
                                            <p:fltVal val="0"/>
                                          </p:val>
                                        </p:tav>
                                        <p:tav tm="100000">
                                          <p:val>
                                            <p:strVal val="#ppt_h"/>
                                          </p:val>
                                        </p:tav>
                                      </p:tavLst>
                                    </p:anim>
                                    <p:animEffect transition="in" filter="fade">
                                      <p:cBhvr>
                                        <p:cTn id="80" dur="500"/>
                                        <p:tgtEl>
                                          <p:spTgt spid="36"/>
                                        </p:tgtEl>
                                      </p:cBhvr>
                                    </p:animEffect>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grpId="0" nodeType="click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fade">
                                      <p:cBhvr>
                                        <p:cTn id="85" dur="1000"/>
                                        <p:tgtEl>
                                          <p:spTgt spid="26"/>
                                        </p:tgtEl>
                                      </p:cBhvr>
                                    </p:animEffect>
                                    <p:anim calcmode="lin" valueType="num">
                                      <p:cBhvr>
                                        <p:cTn id="86" dur="1000" fill="hold"/>
                                        <p:tgtEl>
                                          <p:spTgt spid="26"/>
                                        </p:tgtEl>
                                        <p:attrNameLst>
                                          <p:attrName>ppt_x</p:attrName>
                                        </p:attrNameLst>
                                      </p:cBhvr>
                                      <p:tavLst>
                                        <p:tav tm="0">
                                          <p:val>
                                            <p:strVal val="#ppt_x"/>
                                          </p:val>
                                        </p:tav>
                                        <p:tav tm="100000">
                                          <p:val>
                                            <p:strVal val="#ppt_x"/>
                                          </p:val>
                                        </p:tav>
                                      </p:tavLst>
                                    </p:anim>
                                    <p:anim calcmode="lin" valueType="num">
                                      <p:cBhvr>
                                        <p:cTn id="87" dur="1000" fill="hold"/>
                                        <p:tgtEl>
                                          <p:spTgt spid="26"/>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27"/>
                                        </p:tgtEl>
                                        <p:attrNameLst>
                                          <p:attrName>style.visibility</p:attrName>
                                        </p:attrNameLst>
                                      </p:cBhvr>
                                      <p:to>
                                        <p:strVal val="visible"/>
                                      </p:to>
                                    </p:set>
                                    <p:animEffect transition="in" filter="fade">
                                      <p:cBhvr>
                                        <p:cTn id="90" dur="1000"/>
                                        <p:tgtEl>
                                          <p:spTgt spid="27"/>
                                        </p:tgtEl>
                                      </p:cBhvr>
                                    </p:animEffect>
                                    <p:anim calcmode="lin" valueType="num">
                                      <p:cBhvr>
                                        <p:cTn id="91" dur="1000" fill="hold"/>
                                        <p:tgtEl>
                                          <p:spTgt spid="27"/>
                                        </p:tgtEl>
                                        <p:attrNameLst>
                                          <p:attrName>ppt_x</p:attrName>
                                        </p:attrNameLst>
                                      </p:cBhvr>
                                      <p:tavLst>
                                        <p:tav tm="0">
                                          <p:val>
                                            <p:strVal val="#ppt_x"/>
                                          </p:val>
                                        </p:tav>
                                        <p:tav tm="100000">
                                          <p:val>
                                            <p:strVal val="#ppt_x"/>
                                          </p:val>
                                        </p:tav>
                                      </p:tavLst>
                                    </p:anim>
                                    <p:anim calcmode="lin" valueType="num">
                                      <p:cBhvr>
                                        <p:cTn id="9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8" fill="hold" grpId="0" nodeType="clickEffect">
                                  <p:stCondLst>
                                    <p:cond delay="0"/>
                                  </p:stCondLst>
                                  <p:childTnLst>
                                    <p:set>
                                      <p:cBhvr>
                                        <p:cTn id="96" dur="1" fill="hold">
                                          <p:stCondLst>
                                            <p:cond delay="0"/>
                                          </p:stCondLst>
                                        </p:cTn>
                                        <p:tgtEl>
                                          <p:spTgt spid="19"/>
                                        </p:tgtEl>
                                        <p:attrNameLst>
                                          <p:attrName>style.visibility</p:attrName>
                                        </p:attrNameLst>
                                      </p:cBhvr>
                                      <p:to>
                                        <p:strVal val="visible"/>
                                      </p:to>
                                    </p:set>
                                    <p:anim calcmode="lin" valueType="num">
                                      <p:cBhvr additive="base">
                                        <p:cTn id="97" dur="500" fill="hold"/>
                                        <p:tgtEl>
                                          <p:spTgt spid="19"/>
                                        </p:tgtEl>
                                        <p:attrNameLst>
                                          <p:attrName>ppt_x</p:attrName>
                                        </p:attrNameLst>
                                      </p:cBhvr>
                                      <p:tavLst>
                                        <p:tav tm="0">
                                          <p:val>
                                            <p:strVal val="0-#ppt_w/2"/>
                                          </p:val>
                                        </p:tav>
                                        <p:tav tm="100000">
                                          <p:val>
                                            <p:strVal val="#ppt_x"/>
                                          </p:val>
                                        </p:tav>
                                      </p:tavLst>
                                    </p:anim>
                                    <p:anim calcmode="lin" valueType="num">
                                      <p:cBhvr additive="base">
                                        <p:cTn id="9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53" presetClass="entr" presetSubtype="16" fill="hold" nodeType="clickEffect">
                                  <p:stCondLst>
                                    <p:cond delay="0"/>
                                  </p:stCondLst>
                                  <p:childTnLst>
                                    <p:set>
                                      <p:cBhvr>
                                        <p:cTn id="102" dur="1" fill="hold">
                                          <p:stCondLst>
                                            <p:cond delay="0"/>
                                          </p:stCondLst>
                                        </p:cTn>
                                        <p:tgtEl>
                                          <p:spTgt spid="37"/>
                                        </p:tgtEl>
                                        <p:attrNameLst>
                                          <p:attrName>style.visibility</p:attrName>
                                        </p:attrNameLst>
                                      </p:cBhvr>
                                      <p:to>
                                        <p:strVal val="visible"/>
                                      </p:to>
                                    </p:set>
                                    <p:anim calcmode="lin" valueType="num">
                                      <p:cBhvr>
                                        <p:cTn id="103" dur="500" fill="hold"/>
                                        <p:tgtEl>
                                          <p:spTgt spid="37"/>
                                        </p:tgtEl>
                                        <p:attrNameLst>
                                          <p:attrName>ppt_w</p:attrName>
                                        </p:attrNameLst>
                                      </p:cBhvr>
                                      <p:tavLst>
                                        <p:tav tm="0">
                                          <p:val>
                                            <p:fltVal val="0"/>
                                          </p:val>
                                        </p:tav>
                                        <p:tav tm="100000">
                                          <p:val>
                                            <p:strVal val="#ppt_w"/>
                                          </p:val>
                                        </p:tav>
                                      </p:tavLst>
                                    </p:anim>
                                    <p:anim calcmode="lin" valueType="num">
                                      <p:cBhvr>
                                        <p:cTn id="104" dur="500" fill="hold"/>
                                        <p:tgtEl>
                                          <p:spTgt spid="37"/>
                                        </p:tgtEl>
                                        <p:attrNameLst>
                                          <p:attrName>ppt_h</p:attrName>
                                        </p:attrNameLst>
                                      </p:cBhvr>
                                      <p:tavLst>
                                        <p:tav tm="0">
                                          <p:val>
                                            <p:fltVal val="0"/>
                                          </p:val>
                                        </p:tav>
                                        <p:tav tm="100000">
                                          <p:val>
                                            <p:strVal val="#ppt_h"/>
                                          </p:val>
                                        </p:tav>
                                      </p:tavLst>
                                    </p:anim>
                                    <p:animEffect transition="in" filter="fade">
                                      <p:cBhvr>
                                        <p:cTn id="105" dur="500"/>
                                        <p:tgtEl>
                                          <p:spTgt spid="37"/>
                                        </p:tgtEl>
                                      </p:cBhvr>
                                    </p:animEffect>
                                  </p:childTnLst>
                                </p:cTn>
                              </p:par>
                            </p:childTnLst>
                          </p:cTn>
                        </p:par>
                      </p:childTnLst>
                    </p:cTn>
                  </p:par>
                  <p:par>
                    <p:cTn id="106" fill="hold">
                      <p:stCondLst>
                        <p:cond delay="indefinite"/>
                      </p:stCondLst>
                      <p:childTnLst>
                        <p:par>
                          <p:cTn id="107" fill="hold">
                            <p:stCondLst>
                              <p:cond delay="0"/>
                            </p:stCondLst>
                            <p:childTnLst>
                              <p:par>
                                <p:cTn id="108" presetID="47" presetClass="entr" presetSubtype="0" fill="hold" grpId="0" nodeType="clickEffect">
                                  <p:stCondLst>
                                    <p:cond delay="0"/>
                                  </p:stCondLst>
                                  <p:childTnLst>
                                    <p:set>
                                      <p:cBhvr>
                                        <p:cTn id="109" dur="1" fill="hold">
                                          <p:stCondLst>
                                            <p:cond delay="0"/>
                                          </p:stCondLst>
                                        </p:cTn>
                                        <p:tgtEl>
                                          <p:spTgt spid="29"/>
                                        </p:tgtEl>
                                        <p:attrNameLst>
                                          <p:attrName>style.visibility</p:attrName>
                                        </p:attrNameLst>
                                      </p:cBhvr>
                                      <p:to>
                                        <p:strVal val="visible"/>
                                      </p:to>
                                    </p:set>
                                    <p:animEffect transition="in" filter="fade">
                                      <p:cBhvr>
                                        <p:cTn id="110" dur="1000"/>
                                        <p:tgtEl>
                                          <p:spTgt spid="29"/>
                                        </p:tgtEl>
                                      </p:cBhvr>
                                    </p:animEffect>
                                    <p:anim calcmode="lin" valueType="num">
                                      <p:cBhvr>
                                        <p:cTn id="111" dur="1000" fill="hold"/>
                                        <p:tgtEl>
                                          <p:spTgt spid="29"/>
                                        </p:tgtEl>
                                        <p:attrNameLst>
                                          <p:attrName>ppt_x</p:attrName>
                                        </p:attrNameLst>
                                      </p:cBhvr>
                                      <p:tavLst>
                                        <p:tav tm="0">
                                          <p:val>
                                            <p:strVal val="#ppt_x"/>
                                          </p:val>
                                        </p:tav>
                                        <p:tav tm="100000">
                                          <p:val>
                                            <p:strVal val="#ppt_x"/>
                                          </p:val>
                                        </p:tav>
                                      </p:tavLst>
                                    </p:anim>
                                    <p:anim calcmode="lin" valueType="num">
                                      <p:cBhvr>
                                        <p:cTn id="112" dur="1000" fill="hold"/>
                                        <p:tgtEl>
                                          <p:spTgt spid="29"/>
                                        </p:tgtEl>
                                        <p:attrNameLst>
                                          <p:attrName>ppt_y</p:attrName>
                                        </p:attrNameLst>
                                      </p:cBhvr>
                                      <p:tavLst>
                                        <p:tav tm="0">
                                          <p:val>
                                            <p:strVal val="#ppt_y-.1"/>
                                          </p:val>
                                        </p:tav>
                                        <p:tav tm="100000">
                                          <p:val>
                                            <p:strVal val="#ppt_y"/>
                                          </p:val>
                                        </p:tav>
                                      </p:tavLst>
                                    </p:anim>
                                  </p:childTnLst>
                                </p:cTn>
                              </p:par>
                              <p:par>
                                <p:cTn id="113" presetID="47" presetClass="entr" presetSubtype="0" fill="hold" grpId="0" nodeType="withEffect">
                                  <p:stCondLst>
                                    <p:cond delay="0"/>
                                  </p:stCondLst>
                                  <p:childTnLst>
                                    <p:set>
                                      <p:cBhvr>
                                        <p:cTn id="114" dur="1" fill="hold">
                                          <p:stCondLst>
                                            <p:cond delay="0"/>
                                          </p:stCondLst>
                                        </p:cTn>
                                        <p:tgtEl>
                                          <p:spTgt spid="28"/>
                                        </p:tgtEl>
                                        <p:attrNameLst>
                                          <p:attrName>style.visibility</p:attrName>
                                        </p:attrNameLst>
                                      </p:cBhvr>
                                      <p:to>
                                        <p:strVal val="visible"/>
                                      </p:to>
                                    </p:set>
                                    <p:animEffect transition="in" filter="fade">
                                      <p:cBhvr>
                                        <p:cTn id="115" dur="1000"/>
                                        <p:tgtEl>
                                          <p:spTgt spid="28"/>
                                        </p:tgtEl>
                                      </p:cBhvr>
                                    </p:animEffect>
                                    <p:anim calcmode="lin" valueType="num">
                                      <p:cBhvr>
                                        <p:cTn id="116" dur="1000" fill="hold"/>
                                        <p:tgtEl>
                                          <p:spTgt spid="28"/>
                                        </p:tgtEl>
                                        <p:attrNameLst>
                                          <p:attrName>ppt_x</p:attrName>
                                        </p:attrNameLst>
                                      </p:cBhvr>
                                      <p:tavLst>
                                        <p:tav tm="0">
                                          <p:val>
                                            <p:strVal val="#ppt_x"/>
                                          </p:val>
                                        </p:tav>
                                        <p:tav tm="100000">
                                          <p:val>
                                            <p:strVal val="#ppt_x"/>
                                          </p:val>
                                        </p:tav>
                                      </p:tavLst>
                                    </p:anim>
                                    <p:anim calcmode="lin" valueType="num">
                                      <p:cBhvr>
                                        <p:cTn id="117"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ID="2" presetClass="entr" presetSubtype="8" fill="hold" grpId="0" nodeType="clickEffect">
                                  <p:stCondLst>
                                    <p:cond delay="0"/>
                                  </p:stCondLst>
                                  <p:childTnLst>
                                    <p:set>
                                      <p:cBhvr>
                                        <p:cTn id="121" dur="1" fill="hold">
                                          <p:stCondLst>
                                            <p:cond delay="0"/>
                                          </p:stCondLst>
                                        </p:cTn>
                                        <p:tgtEl>
                                          <p:spTgt spid="20"/>
                                        </p:tgtEl>
                                        <p:attrNameLst>
                                          <p:attrName>style.visibility</p:attrName>
                                        </p:attrNameLst>
                                      </p:cBhvr>
                                      <p:to>
                                        <p:strVal val="visible"/>
                                      </p:to>
                                    </p:set>
                                    <p:anim calcmode="lin" valueType="num">
                                      <p:cBhvr additive="base">
                                        <p:cTn id="122" dur="500" fill="hold"/>
                                        <p:tgtEl>
                                          <p:spTgt spid="20"/>
                                        </p:tgtEl>
                                        <p:attrNameLst>
                                          <p:attrName>ppt_x</p:attrName>
                                        </p:attrNameLst>
                                      </p:cBhvr>
                                      <p:tavLst>
                                        <p:tav tm="0">
                                          <p:val>
                                            <p:strVal val="0-#ppt_w/2"/>
                                          </p:val>
                                        </p:tav>
                                        <p:tav tm="100000">
                                          <p:val>
                                            <p:strVal val="#ppt_x"/>
                                          </p:val>
                                        </p:tav>
                                      </p:tavLst>
                                    </p:anim>
                                    <p:anim calcmode="lin" valueType="num">
                                      <p:cBhvr additive="base">
                                        <p:cTn id="123"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p:bldP spid="23" grpId="0"/>
      <p:bldP spid="24" grpId="0"/>
      <p:bldP spid="25" grpId="0"/>
      <p:bldP spid="26" grpId="0"/>
      <p:bldP spid="27" grpId="0"/>
      <p:bldP spid="28" grpId="0"/>
      <p:bldP spid="29" grpId="0"/>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341F4025-3557-4619-9964-DA263CF69A9F}"/>
              </a:ext>
            </a:extLst>
          </p:cNvPr>
          <p:cNvGrpSpPr/>
          <p:nvPr/>
        </p:nvGrpSpPr>
        <p:grpSpPr>
          <a:xfrm>
            <a:off x="0" y="0"/>
            <a:ext cx="12192000" cy="3429005"/>
            <a:chOff x="-690124" y="382347"/>
            <a:chExt cx="12103113" cy="3429005"/>
          </a:xfrm>
        </p:grpSpPr>
        <p:pic>
          <p:nvPicPr>
            <p:cNvPr id="9" name="图片 8">
              <a:extLst>
                <a:ext uri="{FF2B5EF4-FFF2-40B4-BE49-F238E27FC236}">
                  <a16:creationId xmlns:a16="http://schemas.microsoft.com/office/drawing/2014/main" id="{AD64C468-594B-4564-BA4A-05D358A7A64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681331" y="382352"/>
              <a:ext cx="12094320" cy="3429000"/>
            </a:xfrm>
            <a:prstGeom prst="rect">
              <a:avLst/>
            </a:prstGeom>
          </p:spPr>
        </p:pic>
        <p:sp>
          <p:nvSpPr>
            <p:cNvPr id="10" name="矩形 9">
              <a:extLst>
                <a:ext uri="{FF2B5EF4-FFF2-40B4-BE49-F238E27FC236}">
                  <a16:creationId xmlns:a16="http://schemas.microsoft.com/office/drawing/2014/main" id="{5336A4F9-85E8-4169-ABDF-265F768E6D4E}"/>
                </a:ext>
              </a:extLst>
            </p:cNvPr>
            <p:cNvSpPr/>
            <p:nvPr/>
          </p:nvSpPr>
          <p:spPr>
            <a:xfrm>
              <a:off x="-690124" y="382347"/>
              <a:ext cx="12094320" cy="3429000"/>
            </a:xfrm>
            <a:prstGeom prst="rect">
              <a:avLst/>
            </a:prstGeom>
            <a:solidFill>
              <a:srgbClr val="255D79">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1" name="组合 30">
            <a:extLst>
              <a:ext uri="{FF2B5EF4-FFF2-40B4-BE49-F238E27FC236}">
                <a16:creationId xmlns:a16="http://schemas.microsoft.com/office/drawing/2014/main" id="{47430BDB-6259-4496-9BA2-86398EE1F885}"/>
              </a:ext>
            </a:extLst>
          </p:cNvPr>
          <p:cNvGrpSpPr/>
          <p:nvPr/>
        </p:nvGrpSpPr>
        <p:grpSpPr>
          <a:xfrm>
            <a:off x="1379474" y="2780928"/>
            <a:ext cx="1224136" cy="1224136"/>
            <a:chOff x="1379474" y="2780928"/>
            <a:chExt cx="1224136" cy="1224136"/>
          </a:xfrm>
        </p:grpSpPr>
        <p:sp>
          <p:nvSpPr>
            <p:cNvPr id="12" name="椭圆 11">
              <a:extLst>
                <a:ext uri="{FF2B5EF4-FFF2-40B4-BE49-F238E27FC236}">
                  <a16:creationId xmlns:a16="http://schemas.microsoft.com/office/drawing/2014/main" id="{115A6B47-C3B5-4510-A7C9-31D767D62C7F}"/>
                </a:ext>
              </a:extLst>
            </p:cNvPr>
            <p:cNvSpPr/>
            <p:nvPr/>
          </p:nvSpPr>
          <p:spPr>
            <a:xfrm>
              <a:off x="1379474" y="2780928"/>
              <a:ext cx="1224136" cy="122413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a:extLst>
                <a:ext uri="{FF2B5EF4-FFF2-40B4-BE49-F238E27FC236}">
                  <a16:creationId xmlns:a16="http://schemas.microsoft.com/office/drawing/2014/main" id="{3CFA9107-16C0-4DD7-BF42-B24D9E208BDF}"/>
                </a:ext>
              </a:extLst>
            </p:cNvPr>
            <p:cNvSpPr txBox="1"/>
            <p:nvPr/>
          </p:nvSpPr>
          <p:spPr>
            <a:xfrm>
              <a:off x="1645074" y="3069831"/>
              <a:ext cx="692936" cy="646331"/>
            </a:xfrm>
            <a:prstGeom prst="rect">
              <a:avLst/>
            </a:prstGeom>
            <a:noFill/>
          </p:spPr>
          <p:txBody>
            <a:bodyPr wrap="square" rtlCol="0">
              <a:spAutoFit/>
            </a:bodyPr>
            <a:lstStyle/>
            <a:p>
              <a:pPr algn="ctr"/>
              <a:r>
                <a:rPr lang="zh-CN" altLang="en-US" sz="3600" dirty="0">
                  <a:solidFill>
                    <a:srgbClr val="255D79"/>
                  </a:solidFill>
                  <a:cs typeface="+mn-ea"/>
                  <a:sym typeface="+mn-lt"/>
                </a:rPr>
                <a:t>壹</a:t>
              </a:r>
            </a:p>
          </p:txBody>
        </p:sp>
      </p:grpSp>
      <p:grpSp>
        <p:nvGrpSpPr>
          <p:cNvPr id="30" name="组合 29">
            <a:extLst>
              <a:ext uri="{FF2B5EF4-FFF2-40B4-BE49-F238E27FC236}">
                <a16:creationId xmlns:a16="http://schemas.microsoft.com/office/drawing/2014/main" id="{EFF2A329-ACA4-4410-ACEB-22F3BE7374DA}"/>
              </a:ext>
            </a:extLst>
          </p:cNvPr>
          <p:cNvGrpSpPr/>
          <p:nvPr/>
        </p:nvGrpSpPr>
        <p:grpSpPr>
          <a:xfrm>
            <a:off x="4115779" y="2780928"/>
            <a:ext cx="1224136" cy="1224136"/>
            <a:chOff x="4115779" y="2780928"/>
            <a:chExt cx="1224136" cy="1224136"/>
          </a:xfrm>
        </p:grpSpPr>
        <p:sp>
          <p:nvSpPr>
            <p:cNvPr id="13" name="椭圆 12">
              <a:extLst>
                <a:ext uri="{FF2B5EF4-FFF2-40B4-BE49-F238E27FC236}">
                  <a16:creationId xmlns:a16="http://schemas.microsoft.com/office/drawing/2014/main" id="{108D6E6C-E6A1-49AF-8A55-A150237673B6}"/>
                </a:ext>
              </a:extLst>
            </p:cNvPr>
            <p:cNvSpPr/>
            <p:nvPr/>
          </p:nvSpPr>
          <p:spPr>
            <a:xfrm>
              <a:off x="4115779" y="2780928"/>
              <a:ext cx="1224136" cy="122413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文本框 16">
              <a:extLst>
                <a:ext uri="{FF2B5EF4-FFF2-40B4-BE49-F238E27FC236}">
                  <a16:creationId xmlns:a16="http://schemas.microsoft.com/office/drawing/2014/main" id="{73DDD0A3-4FB1-4F2D-8944-4404F3555C38}"/>
                </a:ext>
              </a:extLst>
            </p:cNvPr>
            <p:cNvSpPr txBox="1"/>
            <p:nvPr/>
          </p:nvSpPr>
          <p:spPr>
            <a:xfrm>
              <a:off x="4381379" y="3069831"/>
              <a:ext cx="692936" cy="646331"/>
            </a:xfrm>
            <a:prstGeom prst="rect">
              <a:avLst/>
            </a:prstGeom>
            <a:noFill/>
          </p:spPr>
          <p:txBody>
            <a:bodyPr wrap="square" rtlCol="0">
              <a:spAutoFit/>
            </a:bodyPr>
            <a:lstStyle/>
            <a:p>
              <a:pPr algn="ctr"/>
              <a:r>
                <a:rPr lang="zh-CN" altLang="en-US" sz="3600" dirty="0">
                  <a:solidFill>
                    <a:srgbClr val="255D79"/>
                  </a:solidFill>
                  <a:cs typeface="+mn-ea"/>
                  <a:sym typeface="+mn-lt"/>
                </a:rPr>
                <a:t>贰</a:t>
              </a:r>
            </a:p>
          </p:txBody>
        </p:sp>
      </p:grpSp>
      <p:grpSp>
        <p:nvGrpSpPr>
          <p:cNvPr id="28" name="组合 27">
            <a:extLst>
              <a:ext uri="{FF2B5EF4-FFF2-40B4-BE49-F238E27FC236}">
                <a16:creationId xmlns:a16="http://schemas.microsoft.com/office/drawing/2014/main" id="{6780ED7C-C878-4114-9E6C-F479670766CF}"/>
              </a:ext>
            </a:extLst>
          </p:cNvPr>
          <p:cNvGrpSpPr/>
          <p:nvPr/>
        </p:nvGrpSpPr>
        <p:grpSpPr>
          <a:xfrm>
            <a:off x="6852084" y="2780928"/>
            <a:ext cx="1224136" cy="1224136"/>
            <a:chOff x="6852084" y="2780928"/>
            <a:chExt cx="1224136" cy="1224136"/>
          </a:xfrm>
        </p:grpSpPr>
        <p:sp>
          <p:nvSpPr>
            <p:cNvPr id="14" name="椭圆 13">
              <a:extLst>
                <a:ext uri="{FF2B5EF4-FFF2-40B4-BE49-F238E27FC236}">
                  <a16:creationId xmlns:a16="http://schemas.microsoft.com/office/drawing/2014/main" id="{97A38A43-A90E-40C5-8067-A1965C596F2A}"/>
                </a:ext>
              </a:extLst>
            </p:cNvPr>
            <p:cNvSpPr/>
            <p:nvPr/>
          </p:nvSpPr>
          <p:spPr>
            <a:xfrm>
              <a:off x="6852084" y="2780928"/>
              <a:ext cx="1224136" cy="122413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文本框 17">
              <a:extLst>
                <a:ext uri="{FF2B5EF4-FFF2-40B4-BE49-F238E27FC236}">
                  <a16:creationId xmlns:a16="http://schemas.microsoft.com/office/drawing/2014/main" id="{D384A1E7-6266-4E34-9E28-3F07ADF2466D}"/>
                </a:ext>
              </a:extLst>
            </p:cNvPr>
            <p:cNvSpPr txBox="1"/>
            <p:nvPr/>
          </p:nvSpPr>
          <p:spPr>
            <a:xfrm>
              <a:off x="7117684" y="3069831"/>
              <a:ext cx="692936" cy="646331"/>
            </a:xfrm>
            <a:prstGeom prst="rect">
              <a:avLst/>
            </a:prstGeom>
            <a:noFill/>
          </p:spPr>
          <p:txBody>
            <a:bodyPr wrap="square" rtlCol="0">
              <a:spAutoFit/>
            </a:bodyPr>
            <a:lstStyle/>
            <a:p>
              <a:pPr algn="ctr"/>
              <a:r>
                <a:rPr lang="zh-CN" altLang="en-US" sz="3600" dirty="0">
                  <a:solidFill>
                    <a:srgbClr val="255D79"/>
                  </a:solidFill>
                  <a:cs typeface="+mn-ea"/>
                  <a:sym typeface="+mn-lt"/>
                </a:rPr>
                <a:t>叁</a:t>
              </a:r>
            </a:p>
          </p:txBody>
        </p:sp>
      </p:grpSp>
      <p:grpSp>
        <p:nvGrpSpPr>
          <p:cNvPr id="29" name="组合 28">
            <a:extLst>
              <a:ext uri="{FF2B5EF4-FFF2-40B4-BE49-F238E27FC236}">
                <a16:creationId xmlns:a16="http://schemas.microsoft.com/office/drawing/2014/main" id="{6B7EDFFD-71EE-42C0-9D6A-79120E922240}"/>
              </a:ext>
            </a:extLst>
          </p:cNvPr>
          <p:cNvGrpSpPr/>
          <p:nvPr/>
        </p:nvGrpSpPr>
        <p:grpSpPr>
          <a:xfrm>
            <a:off x="9588390" y="2780928"/>
            <a:ext cx="1224136" cy="1224136"/>
            <a:chOff x="9588390" y="2780928"/>
            <a:chExt cx="1224136" cy="1224136"/>
          </a:xfrm>
        </p:grpSpPr>
        <p:sp>
          <p:nvSpPr>
            <p:cNvPr id="15" name="椭圆 14">
              <a:extLst>
                <a:ext uri="{FF2B5EF4-FFF2-40B4-BE49-F238E27FC236}">
                  <a16:creationId xmlns:a16="http://schemas.microsoft.com/office/drawing/2014/main" id="{E28AC804-598C-42B9-8F46-B63DCB24C705}"/>
                </a:ext>
              </a:extLst>
            </p:cNvPr>
            <p:cNvSpPr/>
            <p:nvPr/>
          </p:nvSpPr>
          <p:spPr>
            <a:xfrm>
              <a:off x="9588390" y="2780928"/>
              <a:ext cx="1224136" cy="122413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a:extLst>
                <a:ext uri="{FF2B5EF4-FFF2-40B4-BE49-F238E27FC236}">
                  <a16:creationId xmlns:a16="http://schemas.microsoft.com/office/drawing/2014/main" id="{7F1816ED-C192-4123-8EF9-AC100BDFA7DC}"/>
                </a:ext>
              </a:extLst>
            </p:cNvPr>
            <p:cNvSpPr txBox="1"/>
            <p:nvPr/>
          </p:nvSpPr>
          <p:spPr>
            <a:xfrm>
              <a:off x="9853990" y="3069831"/>
              <a:ext cx="692936" cy="646331"/>
            </a:xfrm>
            <a:prstGeom prst="rect">
              <a:avLst/>
            </a:prstGeom>
            <a:noFill/>
          </p:spPr>
          <p:txBody>
            <a:bodyPr wrap="square" rtlCol="0">
              <a:spAutoFit/>
            </a:bodyPr>
            <a:lstStyle/>
            <a:p>
              <a:pPr algn="ctr"/>
              <a:r>
                <a:rPr lang="zh-CN" altLang="en-US" sz="3600" dirty="0">
                  <a:solidFill>
                    <a:srgbClr val="255D79"/>
                  </a:solidFill>
                  <a:cs typeface="+mn-ea"/>
                  <a:sym typeface="+mn-lt"/>
                </a:rPr>
                <a:t>肆</a:t>
              </a:r>
            </a:p>
          </p:txBody>
        </p:sp>
      </p:grpSp>
      <p:sp>
        <p:nvSpPr>
          <p:cNvPr id="20" name="文本框 19">
            <a:extLst>
              <a:ext uri="{FF2B5EF4-FFF2-40B4-BE49-F238E27FC236}">
                <a16:creationId xmlns:a16="http://schemas.microsoft.com/office/drawing/2014/main" id="{0DCD047D-C0EB-4872-A4F8-5324EEF3799D}"/>
              </a:ext>
            </a:extLst>
          </p:cNvPr>
          <p:cNvSpPr txBox="1"/>
          <p:nvPr/>
        </p:nvSpPr>
        <p:spPr>
          <a:xfrm>
            <a:off x="1199456" y="4293966"/>
            <a:ext cx="1680568" cy="461665"/>
          </a:xfrm>
          <a:prstGeom prst="rect">
            <a:avLst/>
          </a:prstGeom>
          <a:noFill/>
        </p:spPr>
        <p:txBody>
          <a:bodyPr wrap="square" rtlCol="0">
            <a:spAutoFit/>
          </a:bodyPr>
          <a:lstStyle/>
          <a:p>
            <a:pPr algn="ctr"/>
            <a:r>
              <a:rPr lang="zh-CN" altLang="en-US" sz="2400" spc="300" dirty="0">
                <a:solidFill>
                  <a:schemeClr val="tx1">
                    <a:lumMod val="85000"/>
                    <a:lumOff val="15000"/>
                  </a:schemeClr>
                </a:solidFill>
                <a:cs typeface="+mn-ea"/>
                <a:sym typeface="+mn-lt"/>
              </a:rPr>
              <a:t>成果一</a:t>
            </a:r>
          </a:p>
        </p:txBody>
      </p:sp>
      <p:sp>
        <p:nvSpPr>
          <p:cNvPr id="21" name="文本框 20">
            <a:extLst>
              <a:ext uri="{FF2B5EF4-FFF2-40B4-BE49-F238E27FC236}">
                <a16:creationId xmlns:a16="http://schemas.microsoft.com/office/drawing/2014/main" id="{9F25EDAA-9C3F-4C51-893C-011D8D821D44}"/>
              </a:ext>
            </a:extLst>
          </p:cNvPr>
          <p:cNvSpPr txBox="1"/>
          <p:nvPr/>
        </p:nvSpPr>
        <p:spPr>
          <a:xfrm>
            <a:off x="995627" y="4824305"/>
            <a:ext cx="2088227" cy="1000659"/>
          </a:xfrm>
          <a:prstGeom prst="rect">
            <a:avLst/>
          </a:prstGeom>
          <a:noFill/>
        </p:spPr>
        <p:txBody>
          <a:bodyPr wrap="square" rtlCol="0">
            <a:spAutoFit/>
          </a:bodyPr>
          <a:lstStyle/>
          <a:p>
            <a:pPr algn="ctr">
              <a:lnSpc>
                <a:spcPts val="1800"/>
              </a:lnSpc>
            </a:pPr>
            <a:r>
              <a:rPr lang="zh-CN" altLang="en-US" sz="1400" spc="400" dirty="0">
                <a:solidFill>
                  <a:schemeClr val="tx1">
                    <a:lumMod val="85000"/>
                    <a:lumOff val="15000"/>
                  </a:schemeClr>
                </a:solidFill>
                <a:cs typeface="+mn-ea"/>
                <a:sym typeface="+mn-lt"/>
              </a:rPr>
              <a:t>在第一阶段，小组成员看视频学习了前端知识以及</a:t>
            </a:r>
            <a:r>
              <a:rPr lang="en-US" altLang="zh-CN" sz="1400" spc="400" dirty="0">
                <a:solidFill>
                  <a:schemeClr val="tx1">
                    <a:lumMod val="85000"/>
                    <a:lumOff val="15000"/>
                  </a:schemeClr>
                </a:solidFill>
                <a:cs typeface="+mn-ea"/>
                <a:sym typeface="+mn-lt"/>
              </a:rPr>
              <a:t>flask</a:t>
            </a:r>
            <a:r>
              <a:rPr lang="zh-CN" altLang="en-US" sz="1400" spc="400" dirty="0">
                <a:solidFill>
                  <a:schemeClr val="tx1">
                    <a:lumMod val="85000"/>
                    <a:lumOff val="15000"/>
                  </a:schemeClr>
                </a:solidFill>
                <a:cs typeface="+mn-ea"/>
                <a:sym typeface="+mn-lt"/>
              </a:rPr>
              <a:t>后端。</a:t>
            </a:r>
          </a:p>
        </p:txBody>
      </p:sp>
      <p:sp>
        <p:nvSpPr>
          <p:cNvPr id="22" name="文本框 21">
            <a:extLst>
              <a:ext uri="{FF2B5EF4-FFF2-40B4-BE49-F238E27FC236}">
                <a16:creationId xmlns:a16="http://schemas.microsoft.com/office/drawing/2014/main" id="{D020BFF1-94D1-434C-B0F1-C03159F95B4B}"/>
              </a:ext>
            </a:extLst>
          </p:cNvPr>
          <p:cNvSpPr txBox="1"/>
          <p:nvPr/>
        </p:nvSpPr>
        <p:spPr>
          <a:xfrm>
            <a:off x="3863752" y="4291703"/>
            <a:ext cx="1680568" cy="461665"/>
          </a:xfrm>
          <a:prstGeom prst="rect">
            <a:avLst/>
          </a:prstGeom>
          <a:noFill/>
        </p:spPr>
        <p:txBody>
          <a:bodyPr wrap="square" rtlCol="0">
            <a:spAutoFit/>
          </a:bodyPr>
          <a:lstStyle/>
          <a:p>
            <a:pPr algn="ctr"/>
            <a:r>
              <a:rPr lang="zh-CN" altLang="en-US" sz="2400" spc="300" dirty="0">
                <a:solidFill>
                  <a:schemeClr val="tx1">
                    <a:lumMod val="85000"/>
                    <a:lumOff val="15000"/>
                  </a:schemeClr>
                </a:solidFill>
                <a:cs typeface="+mn-ea"/>
                <a:sym typeface="+mn-lt"/>
              </a:rPr>
              <a:t>成果二</a:t>
            </a:r>
          </a:p>
        </p:txBody>
      </p:sp>
      <p:sp>
        <p:nvSpPr>
          <p:cNvPr id="23" name="文本框 22">
            <a:extLst>
              <a:ext uri="{FF2B5EF4-FFF2-40B4-BE49-F238E27FC236}">
                <a16:creationId xmlns:a16="http://schemas.microsoft.com/office/drawing/2014/main" id="{9F7C0EFA-906F-444E-8639-7439B8E4E624}"/>
              </a:ext>
            </a:extLst>
          </p:cNvPr>
          <p:cNvSpPr txBox="1"/>
          <p:nvPr/>
        </p:nvSpPr>
        <p:spPr>
          <a:xfrm>
            <a:off x="3659923" y="4822042"/>
            <a:ext cx="2088227" cy="1462323"/>
          </a:xfrm>
          <a:prstGeom prst="rect">
            <a:avLst/>
          </a:prstGeom>
          <a:noFill/>
        </p:spPr>
        <p:txBody>
          <a:bodyPr wrap="square" rtlCol="0">
            <a:spAutoFit/>
          </a:bodyPr>
          <a:lstStyle/>
          <a:p>
            <a:pPr algn="ctr">
              <a:lnSpc>
                <a:spcPts val="1800"/>
              </a:lnSpc>
            </a:pPr>
            <a:r>
              <a:rPr lang="zh-CN" altLang="en-US" sz="1400" spc="400" dirty="0">
                <a:solidFill>
                  <a:schemeClr val="tx1">
                    <a:lumMod val="85000"/>
                    <a:lumOff val="15000"/>
                  </a:schemeClr>
                </a:solidFill>
                <a:cs typeface="+mn-ea"/>
                <a:sym typeface="+mn-lt"/>
              </a:rPr>
              <a:t>在第二阶段，小组成员分工实现了登录</a:t>
            </a:r>
            <a:r>
              <a:rPr lang="en-US" altLang="zh-CN" sz="1400" spc="400" dirty="0">
                <a:solidFill>
                  <a:schemeClr val="tx1">
                    <a:lumMod val="85000"/>
                    <a:lumOff val="15000"/>
                  </a:schemeClr>
                </a:solidFill>
                <a:cs typeface="+mn-ea"/>
                <a:sym typeface="+mn-lt"/>
              </a:rPr>
              <a:t>/</a:t>
            </a:r>
            <a:r>
              <a:rPr lang="zh-CN" altLang="en-US" sz="1400" spc="400" dirty="0">
                <a:solidFill>
                  <a:schemeClr val="tx1">
                    <a:lumMod val="85000"/>
                    <a:lumOff val="15000"/>
                  </a:schemeClr>
                </a:solidFill>
                <a:cs typeface="+mn-ea"/>
                <a:sym typeface="+mn-lt"/>
              </a:rPr>
              <a:t>注册，记一笔，消费总览，消费查询以及柱状图等页面的实现。</a:t>
            </a:r>
          </a:p>
        </p:txBody>
      </p:sp>
      <p:sp>
        <p:nvSpPr>
          <p:cNvPr id="24" name="文本框 23">
            <a:extLst>
              <a:ext uri="{FF2B5EF4-FFF2-40B4-BE49-F238E27FC236}">
                <a16:creationId xmlns:a16="http://schemas.microsoft.com/office/drawing/2014/main" id="{002CBEA0-D1B2-42D6-BB73-F15A3BCA052E}"/>
              </a:ext>
            </a:extLst>
          </p:cNvPr>
          <p:cNvSpPr txBox="1"/>
          <p:nvPr/>
        </p:nvSpPr>
        <p:spPr>
          <a:xfrm>
            <a:off x="6731878" y="4291703"/>
            <a:ext cx="1680568" cy="461665"/>
          </a:xfrm>
          <a:prstGeom prst="rect">
            <a:avLst/>
          </a:prstGeom>
          <a:noFill/>
        </p:spPr>
        <p:txBody>
          <a:bodyPr wrap="square" rtlCol="0">
            <a:spAutoFit/>
          </a:bodyPr>
          <a:lstStyle/>
          <a:p>
            <a:pPr algn="ctr"/>
            <a:r>
              <a:rPr lang="zh-CN" altLang="en-US" sz="2400" spc="300" dirty="0">
                <a:solidFill>
                  <a:schemeClr val="tx1">
                    <a:lumMod val="85000"/>
                    <a:lumOff val="15000"/>
                  </a:schemeClr>
                </a:solidFill>
                <a:cs typeface="+mn-ea"/>
                <a:sym typeface="+mn-lt"/>
              </a:rPr>
              <a:t>成果三</a:t>
            </a:r>
          </a:p>
        </p:txBody>
      </p:sp>
      <p:sp>
        <p:nvSpPr>
          <p:cNvPr id="25" name="文本框 24">
            <a:extLst>
              <a:ext uri="{FF2B5EF4-FFF2-40B4-BE49-F238E27FC236}">
                <a16:creationId xmlns:a16="http://schemas.microsoft.com/office/drawing/2014/main" id="{C6024BFA-84CB-4AAD-8E43-ADF5DEF27726}"/>
              </a:ext>
            </a:extLst>
          </p:cNvPr>
          <p:cNvSpPr txBox="1"/>
          <p:nvPr/>
        </p:nvSpPr>
        <p:spPr>
          <a:xfrm>
            <a:off x="6528049" y="4822042"/>
            <a:ext cx="2088227" cy="1231491"/>
          </a:xfrm>
          <a:prstGeom prst="rect">
            <a:avLst/>
          </a:prstGeom>
          <a:noFill/>
        </p:spPr>
        <p:txBody>
          <a:bodyPr wrap="square" rtlCol="0">
            <a:spAutoFit/>
          </a:bodyPr>
          <a:lstStyle/>
          <a:p>
            <a:pPr algn="ctr">
              <a:lnSpc>
                <a:spcPts val="1800"/>
              </a:lnSpc>
            </a:pPr>
            <a:r>
              <a:rPr lang="zh-CN" altLang="en-US" sz="1400" spc="400" dirty="0">
                <a:solidFill>
                  <a:schemeClr val="tx1">
                    <a:lumMod val="85000"/>
                    <a:lumOff val="15000"/>
                  </a:schemeClr>
                </a:solidFill>
                <a:cs typeface="+mn-ea"/>
                <a:sym typeface="+mn-lt"/>
              </a:rPr>
              <a:t>在第三阶段，成员分工实现各自被分配到的函数，之后由专人负责整合测试。</a:t>
            </a:r>
          </a:p>
        </p:txBody>
      </p:sp>
      <p:sp>
        <p:nvSpPr>
          <p:cNvPr id="26" name="文本框 25">
            <a:extLst>
              <a:ext uri="{FF2B5EF4-FFF2-40B4-BE49-F238E27FC236}">
                <a16:creationId xmlns:a16="http://schemas.microsoft.com/office/drawing/2014/main" id="{F55414FC-5645-4A8A-A1BA-150ADB4550DC}"/>
              </a:ext>
            </a:extLst>
          </p:cNvPr>
          <p:cNvSpPr txBox="1"/>
          <p:nvPr/>
        </p:nvSpPr>
        <p:spPr>
          <a:xfrm>
            <a:off x="9396175" y="4291703"/>
            <a:ext cx="1680568" cy="461665"/>
          </a:xfrm>
          <a:prstGeom prst="rect">
            <a:avLst/>
          </a:prstGeom>
          <a:noFill/>
        </p:spPr>
        <p:txBody>
          <a:bodyPr wrap="square" rtlCol="0">
            <a:spAutoFit/>
          </a:bodyPr>
          <a:lstStyle/>
          <a:p>
            <a:pPr algn="ctr"/>
            <a:r>
              <a:rPr lang="zh-CN" altLang="en-US" sz="2400" spc="300" dirty="0">
                <a:solidFill>
                  <a:schemeClr val="tx1">
                    <a:lumMod val="85000"/>
                    <a:lumOff val="15000"/>
                  </a:schemeClr>
                </a:solidFill>
                <a:cs typeface="+mn-ea"/>
                <a:sym typeface="+mn-lt"/>
              </a:rPr>
              <a:t>成果四</a:t>
            </a:r>
          </a:p>
        </p:txBody>
      </p:sp>
      <p:sp>
        <p:nvSpPr>
          <p:cNvPr id="27" name="文本框 26">
            <a:extLst>
              <a:ext uri="{FF2B5EF4-FFF2-40B4-BE49-F238E27FC236}">
                <a16:creationId xmlns:a16="http://schemas.microsoft.com/office/drawing/2014/main" id="{4AF04AF9-7EAC-4A6F-B842-6A56B0D31612}"/>
              </a:ext>
            </a:extLst>
          </p:cNvPr>
          <p:cNvSpPr txBox="1"/>
          <p:nvPr/>
        </p:nvSpPr>
        <p:spPr>
          <a:xfrm>
            <a:off x="9192346" y="4822042"/>
            <a:ext cx="2088227" cy="1000659"/>
          </a:xfrm>
          <a:prstGeom prst="rect">
            <a:avLst/>
          </a:prstGeom>
          <a:noFill/>
        </p:spPr>
        <p:txBody>
          <a:bodyPr wrap="square" rtlCol="0">
            <a:spAutoFit/>
          </a:bodyPr>
          <a:lstStyle/>
          <a:p>
            <a:pPr algn="ctr">
              <a:lnSpc>
                <a:spcPts val="1800"/>
              </a:lnSpc>
            </a:pPr>
            <a:r>
              <a:rPr lang="zh-CN" altLang="en-US" sz="1400" spc="400" dirty="0">
                <a:solidFill>
                  <a:schemeClr val="tx1">
                    <a:lumMod val="85000"/>
                    <a:lumOff val="15000"/>
                  </a:schemeClr>
                </a:solidFill>
                <a:cs typeface="+mn-ea"/>
                <a:sym typeface="+mn-lt"/>
              </a:rPr>
              <a:t>在第四阶段，成员对其他人写的后端代码进行复审，优化其代码。</a:t>
            </a:r>
          </a:p>
        </p:txBody>
      </p:sp>
      <p:sp>
        <p:nvSpPr>
          <p:cNvPr id="32" name="文本框 31">
            <a:extLst>
              <a:ext uri="{FF2B5EF4-FFF2-40B4-BE49-F238E27FC236}">
                <a16:creationId xmlns:a16="http://schemas.microsoft.com/office/drawing/2014/main" id="{79FAA2EF-3921-4842-924C-10C1C5AE16CC}"/>
              </a:ext>
            </a:extLst>
          </p:cNvPr>
          <p:cNvSpPr txBox="1"/>
          <p:nvPr/>
        </p:nvSpPr>
        <p:spPr>
          <a:xfrm>
            <a:off x="4007769" y="378220"/>
            <a:ext cx="4176464" cy="584775"/>
          </a:xfrm>
          <a:prstGeom prst="rect">
            <a:avLst/>
          </a:prstGeom>
          <a:noFill/>
        </p:spPr>
        <p:txBody>
          <a:bodyPr wrap="square" rtlCol="0">
            <a:spAutoFit/>
          </a:bodyPr>
          <a:lstStyle/>
          <a:p>
            <a:pPr algn="ctr"/>
            <a:r>
              <a:rPr lang="zh-CN" altLang="en-US" sz="3200" spc="600" dirty="0">
                <a:solidFill>
                  <a:schemeClr val="bg1"/>
                </a:solidFill>
                <a:effectLst>
                  <a:outerShdw blurRad="38100" dist="38100" dir="2700000" algn="tl">
                    <a:srgbClr val="000000">
                      <a:alpha val="43137"/>
                    </a:srgbClr>
                  </a:outerShdw>
                </a:effectLst>
                <a:cs typeface="+mn-ea"/>
                <a:sym typeface="+mn-lt"/>
              </a:rPr>
              <a:t>项目计划执行情况</a:t>
            </a:r>
          </a:p>
        </p:txBody>
      </p:sp>
      <p:grpSp>
        <p:nvGrpSpPr>
          <p:cNvPr id="33" name="组合 32">
            <a:extLst>
              <a:ext uri="{FF2B5EF4-FFF2-40B4-BE49-F238E27FC236}">
                <a16:creationId xmlns:a16="http://schemas.microsoft.com/office/drawing/2014/main" id="{10AED5EE-D9AF-4C25-88EA-24DF73F05230}"/>
              </a:ext>
            </a:extLst>
          </p:cNvPr>
          <p:cNvGrpSpPr/>
          <p:nvPr/>
        </p:nvGrpSpPr>
        <p:grpSpPr>
          <a:xfrm>
            <a:off x="4512377" y="956657"/>
            <a:ext cx="3167246" cy="72008"/>
            <a:chOff x="4512377" y="956657"/>
            <a:chExt cx="3167246" cy="72008"/>
          </a:xfrm>
        </p:grpSpPr>
        <p:cxnSp>
          <p:nvCxnSpPr>
            <p:cNvPr id="34" name="直接连接符 33">
              <a:extLst>
                <a:ext uri="{FF2B5EF4-FFF2-40B4-BE49-F238E27FC236}">
                  <a16:creationId xmlns:a16="http://schemas.microsoft.com/office/drawing/2014/main" id="{C4BD1E97-6CE6-4AA2-950C-589CC12DF188}"/>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79000"/>
                    </a:schemeClr>
                  </a:gs>
                  <a:gs pos="54000">
                    <a:schemeClr val="bg1"/>
                  </a:gs>
                  <a:gs pos="100000">
                    <a:schemeClr val="bg1">
                      <a:alpha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椭圆 34">
              <a:extLst>
                <a:ext uri="{FF2B5EF4-FFF2-40B4-BE49-F238E27FC236}">
                  <a16:creationId xmlns:a16="http://schemas.microsoft.com/office/drawing/2014/main" id="{9990E9C2-20B4-4735-A116-00E23E49FE7B}"/>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spTree>
    <p:custDataLst>
      <p:tags r:id="rId1"/>
    </p:custDataLst>
    <p:extLst>
      <p:ext uri="{BB962C8B-B14F-4D97-AF65-F5344CB8AC3E}">
        <p14:creationId xmlns:p14="http://schemas.microsoft.com/office/powerpoint/2010/main" val="4135658072"/>
      </p:ext>
    </p:extLst>
  </p:cSld>
  <p:clrMapOvr>
    <a:masterClrMapping/>
  </p:clrMapOvr>
  <mc:AlternateContent xmlns:mc="http://schemas.openxmlformats.org/markup-compatibility/2006" xmlns:p14="http://schemas.microsoft.com/office/powerpoint/2010/main">
    <mc:Choice Requires="p14">
      <p:transition spd="slow" p14:dur="1500" advTm="4354">
        <p:random/>
      </p:transition>
    </mc:Choice>
    <mc:Fallback xmlns="" xmlns:a16="http://schemas.microsoft.com/office/drawing/2014/main" xmlns:a14="http://schemas.microsoft.com/office/drawing/2010/main">
      <p:transition spd="slow" advTm="4354">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strVal val="2/3*#ppt_w"/>
                                          </p:val>
                                        </p:tav>
                                        <p:tav tm="100000">
                                          <p:val>
                                            <p:strVal val="#ppt_w"/>
                                          </p:val>
                                        </p:tav>
                                      </p:tavLst>
                                    </p:anim>
                                    <p:anim calcmode="lin" valueType="num">
                                      <p:cBhvr>
                                        <p:cTn id="8" dur="500" fill="hold"/>
                                        <p:tgtEl>
                                          <p:spTgt spid="32"/>
                                        </p:tgtEl>
                                        <p:attrNameLst>
                                          <p:attrName>ppt_h</p:attrName>
                                        </p:attrNameLst>
                                      </p:cBhvr>
                                      <p:tavLst>
                                        <p:tav tm="0">
                                          <p:val>
                                            <p:strVal val="2/3*#ppt_h"/>
                                          </p:val>
                                        </p:tav>
                                        <p:tav tm="100000">
                                          <p:val>
                                            <p:strVal val="#ppt_h"/>
                                          </p:val>
                                        </p:tav>
                                      </p:tavLst>
                                    </p:anim>
                                  </p:childTnLst>
                                </p:cTn>
                              </p:par>
                            </p:childTnLst>
                          </p:cTn>
                        </p:par>
                        <p:par>
                          <p:cTn id="9" fill="hold">
                            <p:stCondLst>
                              <p:cond delay="850"/>
                            </p:stCondLst>
                            <p:childTnLst>
                              <p:par>
                                <p:cTn id="10" presetID="16" presetClass="entr" presetSubtype="37"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barn(outVertical)">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p:cTn id="17" dur="500" fill="hold"/>
                                        <p:tgtEl>
                                          <p:spTgt spid="31"/>
                                        </p:tgtEl>
                                        <p:attrNameLst>
                                          <p:attrName>ppt_w</p:attrName>
                                        </p:attrNameLst>
                                      </p:cBhvr>
                                      <p:tavLst>
                                        <p:tav tm="0">
                                          <p:val>
                                            <p:fltVal val="0"/>
                                          </p:val>
                                        </p:tav>
                                        <p:tav tm="100000">
                                          <p:val>
                                            <p:strVal val="#ppt_w"/>
                                          </p:val>
                                        </p:tav>
                                      </p:tavLst>
                                    </p:anim>
                                    <p:anim calcmode="lin" valueType="num">
                                      <p:cBhvr>
                                        <p:cTn id="18" dur="500" fill="hold"/>
                                        <p:tgtEl>
                                          <p:spTgt spid="31"/>
                                        </p:tgtEl>
                                        <p:attrNameLst>
                                          <p:attrName>ppt_h</p:attrName>
                                        </p:attrNameLst>
                                      </p:cBhvr>
                                      <p:tavLst>
                                        <p:tav tm="0">
                                          <p:val>
                                            <p:fltVal val="0"/>
                                          </p:val>
                                        </p:tav>
                                        <p:tav tm="100000">
                                          <p:val>
                                            <p:strVal val="#ppt_h"/>
                                          </p:val>
                                        </p:tav>
                                      </p:tavLst>
                                    </p:anim>
                                    <p:animEffect transition="in" filter="fade">
                                      <p:cBhvr>
                                        <p:cTn id="19" dur="500"/>
                                        <p:tgtEl>
                                          <p:spTgt spid="31"/>
                                        </p:tgtEl>
                                      </p:cBhvr>
                                    </p:animEffect>
                                  </p:childTnLst>
                                </p:cTn>
                              </p:par>
                              <p:par>
                                <p:cTn id="20" presetID="53" presetClass="entr" presetSubtype="16" fill="hold"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par>
                                <p:cTn id="25" presetID="53" presetClass="entr" presetSubtype="16"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childTnLst>
                                </p:cTn>
                              </p:par>
                              <p:par>
                                <p:cTn id="30" presetID="53" presetClass="entr" presetSubtype="16"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animEffect transition="in" filter="fade">
                                      <p:cBhvr>
                                        <p:cTn id="34" dur="500"/>
                                        <p:tgtEl>
                                          <p:spTgt spid="29"/>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1000"/>
                                        <p:tgtEl>
                                          <p:spTgt spid="21"/>
                                        </p:tgtEl>
                                      </p:cBhvr>
                                    </p:animEffect>
                                    <p:anim calcmode="lin" valueType="num">
                                      <p:cBhvr>
                                        <p:cTn id="40" dur="1000" fill="hold"/>
                                        <p:tgtEl>
                                          <p:spTgt spid="21"/>
                                        </p:tgtEl>
                                        <p:attrNameLst>
                                          <p:attrName>ppt_x</p:attrName>
                                        </p:attrNameLst>
                                      </p:cBhvr>
                                      <p:tavLst>
                                        <p:tav tm="0">
                                          <p:val>
                                            <p:strVal val="#ppt_x"/>
                                          </p:val>
                                        </p:tav>
                                        <p:tav tm="100000">
                                          <p:val>
                                            <p:strVal val="#ppt_x"/>
                                          </p:val>
                                        </p:tav>
                                      </p:tavLst>
                                    </p:anim>
                                    <p:anim calcmode="lin" valueType="num">
                                      <p:cBhvr>
                                        <p:cTn id="41" dur="1000" fill="hold"/>
                                        <p:tgtEl>
                                          <p:spTgt spid="21"/>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1000"/>
                                        <p:tgtEl>
                                          <p:spTgt spid="20"/>
                                        </p:tgtEl>
                                      </p:cBhvr>
                                    </p:animEffect>
                                    <p:anim calcmode="lin" valueType="num">
                                      <p:cBhvr>
                                        <p:cTn id="45" dur="1000" fill="hold"/>
                                        <p:tgtEl>
                                          <p:spTgt spid="20"/>
                                        </p:tgtEl>
                                        <p:attrNameLst>
                                          <p:attrName>ppt_x</p:attrName>
                                        </p:attrNameLst>
                                      </p:cBhvr>
                                      <p:tavLst>
                                        <p:tav tm="0">
                                          <p:val>
                                            <p:strVal val="#ppt_x"/>
                                          </p:val>
                                        </p:tav>
                                        <p:tav tm="100000">
                                          <p:val>
                                            <p:strVal val="#ppt_x"/>
                                          </p:val>
                                        </p:tav>
                                      </p:tavLst>
                                    </p:anim>
                                    <p:anim calcmode="lin" valueType="num">
                                      <p:cBhvr>
                                        <p:cTn id="46" dur="1000" fill="hold"/>
                                        <p:tgtEl>
                                          <p:spTgt spid="20"/>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1000"/>
                                        <p:tgtEl>
                                          <p:spTgt spid="22"/>
                                        </p:tgtEl>
                                      </p:cBhvr>
                                    </p:animEffect>
                                    <p:anim calcmode="lin" valueType="num">
                                      <p:cBhvr>
                                        <p:cTn id="55" dur="1000" fill="hold"/>
                                        <p:tgtEl>
                                          <p:spTgt spid="22"/>
                                        </p:tgtEl>
                                        <p:attrNameLst>
                                          <p:attrName>ppt_x</p:attrName>
                                        </p:attrNameLst>
                                      </p:cBhvr>
                                      <p:tavLst>
                                        <p:tav tm="0">
                                          <p:val>
                                            <p:strVal val="#ppt_x"/>
                                          </p:val>
                                        </p:tav>
                                        <p:tav tm="100000">
                                          <p:val>
                                            <p:strVal val="#ppt_x"/>
                                          </p:val>
                                        </p:tav>
                                      </p:tavLst>
                                    </p:anim>
                                    <p:anim calcmode="lin" valueType="num">
                                      <p:cBhvr>
                                        <p:cTn id="56" dur="1000" fill="hold"/>
                                        <p:tgtEl>
                                          <p:spTgt spid="22"/>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1000"/>
                                        <p:tgtEl>
                                          <p:spTgt spid="25"/>
                                        </p:tgtEl>
                                      </p:cBhvr>
                                    </p:animEffect>
                                    <p:anim calcmode="lin" valueType="num">
                                      <p:cBhvr>
                                        <p:cTn id="60" dur="1000" fill="hold"/>
                                        <p:tgtEl>
                                          <p:spTgt spid="25"/>
                                        </p:tgtEl>
                                        <p:attrNameLst>
                                          <p:attrName>ppt_x</p:attrName>
                                        </p:attrNameLst>
                                      </p:cBhvr>
                                      <p:tavLst>
                                        <p:tav tm="0">
                                          <p:val>
                                            <p:strVal val="#ppt_x"/>
                                          </p:val>
                                        </p:tav>
                                        <p:tav tm="100000">
                                          <p:val>
                                            <p:strVal val="#ppt_x"/>
                                          </p:val>
                                        </p:tav>
                                      </p:tavLst>
                                    </p:anim>
                                    <p:anim calcmode="lin" valueType="num">
                                      <p:cBhvr>
                                        <p:cTn id="61" dur="1000" fill="hold"/>
                                        <p:tgtEl>
                                          <p:spTgt spid="2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1000"/>
                                        <p:tgtEl>
                                          <p:spTgt spid="24"/>
                                        </p:tgtEl>
                                      </p:cBhvr>
                                    </p:animEffect>
                                    <p:anim calcmode="lin" valueType="num">
                                      <p:cBhvr>
                                        <p:cTn id="65" dur="1000" fill="hold"/>
                                        <p:tgtEl>
                                          <p:spTgt spid="24"/>
                                        </p:tgtEl>
                                        <p:attrNameLst>
                                          <p:attrName>ppt_x</p:attrName>
                                        </p:attrNameLst>
                                      </p:cBhvr>
                                      <p:tavLst>
                                        <p:tav tm="0">
                                          <p:val>
                                            <p:strVal val="#ppt_x"/>
                                          </p:val>
                                        </p:tav>
                                        <p:tav tm="100000">
                                          <p:val>
                                            <p:strVal val="#ppt_x"/>
                                          </p:val>
                                        </p:tav>
                                      </p:tavLst>
                                    </p:anim>
                                    <p:anim calcmode="lin" valueType="num">
                                      <p:cBhvr>
                                        <p:cTn id="66" dur="1000" fill="hold"/>
                                        <p:tgtEl>
                                          <p:spTgt spid="24"/>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fade">
                                      <p:cBhvr>
                                        <p:cTn id="69" dur="1000"/>
                                        <p:tgtEl>
                                          <p:spTgt spid="27"/>
                                        </p:tgtEl>
                                      </p:cBhvr>
                                    </p:animEffect>
                                    <p:anim calcmode="lin" valueType="num">
                                      <p:cBhvr>
                                        <p:cTn id="70" dur="1000" fill="hold"/>
                                        <p:tgtEl>
                                          <p:spTgt spid="27"/>
                                        </p:tgtEl>
                                        <p:attrNameLst>
                                          <p:attrName>ppt_x</p:attrName>
                                        </p:attrNameLst>
                                      </p:cBhvr>
                                      <p:tavLst>
                                        <p:tav tm="0">
                                          <p:val>
                                            <p:strVal val="#ppt_x"/>
                                          </p:val>
                                        </p:tav>
                                        <p:tav tm="100000">
                                          <p:val>
                                            <p:strVal val="#ppt_x"/>
                                          </p:val>
                                        </p:tav>
                                      </p:tavLst>
                                    </p:anim>
                                    <p:anim calcmode="lin" valueType="num">
                                      <p:cBhvr>
                                        <p:cTn id="71" dur="1000" fill="hold"/>
                                        <p:tgtEl>
                                          <p:spTgt spid="27"/>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26"/>
                                        </p:tgtEl>
                                        <p:attrNameLst>
                                          <p:attrName>style.visibility</p:attrName>
                                        </p:attrNameLst>
                                      </p:cBhvr>
                                      <p:to>
                                        <p:strVal val="visible"/>
                                      </p:to>
                                    </p:set>
                                    <p:animEffect transition="in" filter="fade">
                                      <p:cBhvr>
                                        <p:cTn id="74" dur="1000"/>
                                        <p:tgtEl>
                                          <p:spTgt spid="26"/>
                                        </p:tgtEl>
                                      </p:cBhvr>
                                    </p:animEffect>
                                    <p:anim calcmode="lin" valueType="num">
                                      <p:cBhvr>
                                        <p:cTn id="75" dur="1000" fill="hold"/>
                                        <p:tgtEl>
                                          <p:spTgt spid="26"/>
                                        </p:tgtEl>
                                        <p:attrNameLst>
                                          <p:attrName>ppt_x</p:attrName>
                                        </p:attrNameLst>
                                      </p:cBhvr>
                                      <p:tavLst>
                                        <p:tav tm="0">
                                          <p:val>
                                            <p:strVal val="#ppt_x"/>
                                          </p:val>
                                        </p:tav>
                                        <p:tav tm="100000">
                                          <p:val>
                                            <p:strVal val="#ppt_x"/>
                                          </p:val>
                                        </p:tav>
                                      </p:tavLst>
                                    </p:anim>
                                    <p:anim calcmode="lin" valueType="num">
                                      <p:cBhvr>
                                        <p:cTn id="7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4" grpId="0"/>
      <p:bldP spid="25" grpId="0"/>
      <p:bldP spid="26" grpId="0"/>
      <p:bldP spid="27" grpId="0"/>
      <p:bldP spid="3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图文框 4">
            <a:extLst>
              <a:ext uri="{FF2B5EF4-FFF2-40B4-BE49-F238E27FC236}">
                <a16:creationId xmlns:a16="http://schemas.microsoft.com/office/drawing/2014/main" id="{F8017D2E-3CF0-49F9-9BA0-B37709756DC7}"/>
              </a:ext>
            </a:extLst>
          </p:cNvPr>
          <p:cNvSpPr/>
          <p:nvPr/>
        </p:nvSpPr>
        <p:spPr>
          <a:xfrm>
            <a:off x="415874" y="315196"/>
            <a:ext cx="11360252" cy="6227608"/>
          </a:xfrm>
          <a:prstGeom prst="frame">
            <a:avLst>
              <a:gd name="adj1" fmla="val 1337"/>
            </a:avLst>
          </a:prstGeom>
          <a:solidFill>
            <a:srgbClr val="2764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cs typeface="+mn-ea"/>
              <a:sym typeface="+mn-lt"/>
            </a:endParaRPr>
          </a:p>
        </p:txBody>
      </p:sp>
      <p:pic>
        <p:nvPicPr>
          <p:cNvPr id="3" name="图片 2">
            <a:extLst>
              <a:ext uri="{FF2B5EF4-FFF2-40B4-BE49-F238E27FC236}">
                <a16:creationId xmlns:a16="http://schemas.microsoft.com/office/drawing/2014/main" id="{4360A86D-D072-42ED-9A4F-3DECE441D0EE}"/>
              </a:ext>
            </a:extLst>
          </p:cNvPr>
          <p:cNvPicPr>
            <a:picLocks noChangeAspect="1"/>
          </p:cNvPicPr>
          <p:nvPr/>
        </p:nvPicPr>
        <p:blipFill rotWithShape="1">
          <a:blip r:embed="rId4" cstate="screen">
            <a:extLst>
              <a:ext uri="{BEBA8EAE-BF5A-486C-A8C5-ECC9F3942E4B}">
                <a14:imgProps xmlns:a14="http://schemas.microsoft.com/office/drawing/2010/main">
                  <a14:imgLayer r:embed="rId5">
                    <a14:imgEffect>
                      <a14:backgroundRemoval t="3333" b="88519" l="2025" r="96963">
                        <a14:foregroundMark x1="6180" y1="84444" x2="67928" y2="86173"/>
                        <a14:foregroundMark x1="27810" y1="47284" x2="32872" y2="38889"/>
                        <a14:foregroundMark x1="44806" y1="17407" x2="50133" y2="9012"/>
                        <a14:foregroundMark x1="81939" y1="85309" x2="89718" y2="86173"/>
                      </a14:backgroundRemoval>
                    </a14:imgEffect>
                    <a14:imgEffect>
                      <a14:saturation sat="33000"/>
                    </a14:imgEffect>
                  </a14:imgLayer>
                </a14:imgProps>
              </a:ext>
              <a:ext uri="{28A0092B-C50C-407E-A947-70E740481C1C}">
                <a14:useLocalDpi xmlns:a14="http://schemas.microsoft.com/office/drawing/2010/main"/>
              </a:ext>
            </a:extLst>
          </a:blip>
          <a:srcRect/>
          <a:stretch/>
        </p:blipFill>
        <p:spPr>
          <a:xfrm>
            <a:off x="1834653" y="4909622"/>
            <a:ext cx="7802613" cy="3365832"/>
          </a:xfrm>
          <a:prstGeom prst="rect">
            <a:avLst/>
          </a:prstGeom>
        </p:spPr>
      </p:pic>
      <p:sp>
        <p:nvSpPr>
          <p:cNvPr id="4" name="矩形: 圆角 3">
            <a:extLst>
              <a:ext uri="{FF2B5EF4-FFF2-40B4-BE49-F238E27FC236}">
                <a16:creationId xmlns:a16="http://schemas.microsoft.com/office/drawing/2014/main" id="{91282B4F-E83B-4268-88E0-33ED66EA86FE}"/>
              </a:ext>
            </a:extLst>
          </p:cNvPr>
          <p:cNvSpPr/>
          <p:nvPr/>
        </p:nvSpPr>
        <p:spPr>
          <a:xfrm rot="2740543">
            <a:off x="4980139" y="1164024"/>
            <a:ext cx="2231720" cy="2231720"/>
          </a:xfrm>
          <a:prstGeom prst="roundRect">
            <a:avLst>
              <a:gd name="adj" fmla="val 13810"/>
            </a:avLst>
          </a:prstGeom>
          <a:gradFill flip="none" rotWithShape="1">
            <a:gsLst>
              <a:gs pos="0">
                <a:schemeClr val="bg1">
                  <a:alpha val="0"/>
                </a:schemeClr>
              </a:gs>
              <a:gs pos="18000">
                <a:srgbClr val="276482">
                  <a:alpha val="12000"/>
                </a:srgbClr>
              </a:gs>
              <a:gs pos="51000">
                <a:srgbClr val="276482">
                  <a:alpha val="91000"/>
                </a:srgbClr>
              </a:gs>
              <a:gs pos="100000">
                <a:srgbClr val="27648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6" name="文本框 45">
            <a:extLst>
              <a:ext uri="{FF2B5EF4-FFF2-40B4-BE49-F238E27FC236}">
                <a16:creationId xmlns:a16="http://schemas.microsoft.com/office/drawing/2014/main" id="{759AC5BF-F526-42F2-95B3-6921E0622B09}"/>
              </a:ext>
            </a:extLst>
          </p:cNvPr>
          <p:cNvSpPr txBox="1"/>
          <p:nvPr/>
        </p:nvSpPr>
        <p:spPr>
          <a:xfrm>
            <a:off x="5459249" y="1494904"/>
            <a:ext cx="1273502"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rPr>
              <a:t>Part02</a:t>
            </a:r>
            <a:endParaRPr kumimoji="0" lang="zh-CN" altLang="en-US" sz="2000" b="0" i="0" u="none" strike="noStrike" kern="1200" cap="none" spc="100" normalizeH="0" baseline="0" noProof="0" dirty="0">
              <a:ln>
                <a:noFill/>
              </a:ln>
              <a:solidFill>
                <a:prstClr val="white"/>
              </a:solidFill>
              <a:effectLst>
                <a:outerShdw blurRad="38100" dist="38100" dir="2700000" algn="tl">
                  <a:srgbClr val="000000">
                    <a:alpha val="43137"/>
                  </a:srgbClr>
                </a:outerShdw>
              </a:effectLst>
              <a:uLnTx/>
              <a:uFillTx/>
              <a:cs typeface="+mn-ea"/>
              <a:sym typeface="+mn-lt"/>
            </a:endParaRPr>
          </a:p>
        </p:txBody>
      </p:sp>
      <p:sp>
        <p:nvSpPr>
          <p:cNvPr id="47" name="文本框 46">
            <a:extLst>
              <a:ext uri="{FF2B5EF4-FFF2-40B4-BE49-F238E27FC236}">
                <a16:creationId xmlns:a16="http://schemas.microsoft.com/office/drawing/2014/main" id="{A126B070-B9AA-4526-8BCA-AC926E711498}"/>
              </a:ext>
            </a:extLst>
          </p:cNvPr>
          <p:cNvSpPr txBox="1"/>
          <p:nvPr/>
        </p:nvSpPr>
        <p:spPr>
          <a:xfrm>
            <a:off x="4943872" y="2060848"/>
            <a:ext cx="2304256" cy="461665"/>
          </a:xfrm>
          <a:prstGeom prst="rect">
            <a:avLst/>
          </a:prstGeom>
          <a:noFill/>
        </p:spPr>
        <p:txBody>
          <a:bodyPr wrap="square" rtlCol="0">
            <a:spAutoFit/>
          </a:bodyPr>
          <a:lstStyle/>
          <a:p>
            <a:pPr lvl="0" algn="ctr"/>
            <a:r>
              <a:rPr lang="zh-CN" altLang="en-US" sz="2400" spc="600" dirty="0">
                <a:solidFill>
                  <a:prstClr val="white"/>
                </a:solidFill>
                <a:effectLst>
                  <a:outerShdw blurRad="38100" dist="38100" dir="2700000" algn="tl">
                    <a:srgbClr val="000000">
                      <a:alpha val="43137"/>
                    </a:srgbClr>
                  </a:outerShdw>
                </a:effectLst>
                <a:cs typeface="+mn-ea"/>
                <a:sym typeface="+mn-lt"/>
              </a:rPr>
              <a:t>软件设计</a:t>
            </a:r>
          </a:p>
        </p:txBody>
      </p:sp>
      <p:cxnSp>
        <p:nvCxnSpPr>
          <p:cNvPr id="14" name="直接连接符 13">
            <a:extLst>
              <a:ext uri="{FF2B5EF4-FFF2-40B4-BE49-F238E27FC236}">
                <a16:creationId xmlns:a16="http://schemas.microsoft.com/office/drawing/2014/main" id="{5E3A7590-1599-4000-8013-6341C738816E}"/>
              </a:ext>
            </a:extLst>
          </p:cNvPr>
          <p:cNvCxnSpPr/>
          <p:nvPr/>
        </p:nvCxnSpPr>
        <p:spPr>
          <a:xfrm>
            <a:off x="5735960" y="1994481"/>
            <a:ext cx="72008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3C3B9548-AE97-48D7-A01D-3E676D49BC12}"/>
              </a:ext>
            </a:extLst>
          </p:cNvPr>
          <p:cNvSpPr txBox="1"/>
          <p:nvPr/>
        </p:nvSpPr>
        <p:spPr>
          <a:xfrm>
            <a:off x="3305690" y="3924205"/>
            <a:ext cx="5580620" cy="456407"/>
          </a:xfrm>
          <a:prstGeom prst="rect">
            <a:avLst/>
          </a:prstGeom>
          <a:noFill/>
        </p:spPr>
        <p:txBody>
          <a:bodyPr wrap="squar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prstClr val="black">
                    <a:lumMod val="75000"/>
                    <a:lumOff val="25000"/>
                  </a:prstClr>
                </a:solidFill>
                <a:effectLst/>
                <a:uLnTx/>
                <a:uFillTx/>
                <a:cs typeface="+mn-ea"/>
                <a:sym typeface="+mn-lt"/>
              </a:rPr>
              <a:t>DEDICATED COMPANY FOR THE FIRST QUARTER WORK REPORT BUSINESS REPORT COMPANY DEDICATED COMPANY</a:t>
            </a:r>
            <a:endParaRPr kumimoji="0" lang="zh-CN" altLang="en-US" sz="900" b="0" i="0" u="none" strike="noStrike" kern="1200" cap="none" spc="0" normalizeH="0" baseline="0" noProof="0" dirty="0">
              <a:ln>
                <a:noFill/>
              </a:ln>
              <a:solidFill>
                <a:prstClr val="black">
                  <a:lumMod val="75000"/>
                  <a:lumOff val="25000"/>
                </a:prstClr>
              </a:solidFill>
              <a:effectLst/>
              <a:uLnTx/>
              <a:uFillTx/>
              <a:cs typeface="+mn-ea"/>
              <a:sym typeface="+mn-lt"/>
            </a:endParaRPr>
          </a:p>
        </p:txBody>
      </p:sp>
    </p:spTree>
    <p:custDataLst>
      <p:tags r:id="rId1"/>
    </p:custDataLst>
    <p:extLst>
      <p:ext uri="{BB962C8B-B14F-4D97-AF65-F5344CB8AC3E}">
        <p14:creationId xmlns:p14="http://schemas.microsoft.com/office/powerpoint/2010/main" val="2382899914"/>
      </p:ext>
    </p:extLst>
  </p:cSld>
  <p:clrMapOvr>
    <a:masterClrMapping/>
  </p:clrMapOvr>
  <mc:AlternateContent xmlns:mc="http://schemas.openxmlformats.org/markup-compatibility/2006" xmlns:p14="http://schemas.microsoft.com/office/powerpoint/2010/main">
    <mc:Choice Requires="p14">
      <p:transition spd="slow" p14:dur="1500" advTm="6042">
        <p:random/>
      </p:transition>
    </mc:Choice>
    <mc:Fallback xmlns="" xmlns:a16="http://schemas.microsoft.com/office/drawing/2014/main" xmlns:a14="http://schemas.microsoft.com/office/drawing/2010/main">
      <p:transition spd="slow" advTm="6042">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up)">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0" presetClass="entr" presetSubtype="0" decel="100000" fill="hold" grpId="0" nodeType="click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1000" fill="hold"/>
                                        <p:tgtEl>
                                          <p:spTgt spid="46"/>
                                        </p:tgtEl>
                                        <p:attrNameLst>
                                          <p:attrName>ppt_w</p:attrName>
                                        </p:attrNameLst>
                                      </p:cBhvr>
                                      <p:tavLst>
                                        <p:tav tm="0">
                                          <p:val>
                                            <p:strVal val="#ppt_w+.3"/>
                                          </p:val>
                                        </p:tav>
                                        <p:tav tm="100000">
                                          <p:val>
                                            <p:strVal val="#ppt_w"/>
                                          </p:val>
                                        </p:tav>
                                      </p:tavLst>
                                    </p:anim>
                                    <p:anim calcmode="lin" valueType="num">
                                      <p:cBhvr>
                                        <p:cTn id="19" dur="1000" fill="hold"/>
                                        <p:tgtEl>
                                          <p:spTgt spid="46"/>
                                        </p:tgtEl>
                                        <p:attrNameLst>
                                          <p:attrName>ppt_h</p:attrName>
                                        </p:attrNameLst>
                                      </p:cBhvr>
                                      <p:tavLst>
                                        <p:tav tm="0">
                                          <p:val>
                                            <p:strVal val="#ppt_h"/>
                                          </p:val>
                                        </p:tav>
                                        <p:tav tm="100000">
                                          <p:val>
                                            <p:strVal val="#ppt_h"/>
                                          </p:val>
                                        </p:tav>
                                      </p:tavLst>
                                    </p:anim>
                                    <p:animEffect transition="in" filter="fade">
                                      <p:cBhvr>
                                        <p:cTn id="20" dur="10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37"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outVertic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23" presetClass="entr" presetSubtype="272" fill="hold" grpId="0" nodeType="clickEffect">
                                  <p:stCondLst>
                                    <p:cond delay="0"/>
                                  </p:stCondLst>
                                  <p:iterate type="lt">
                                    <p:tmPct val="10000"/>
                                  </p:iterate>
                                  <p:childTnLst>
                                    <p:set>
                                      <p:cBhvr>
                                        <p:cTn id="29" dur="1" fill="hold">
                                          <p:stCondLst>
                                            <p:cond delay="0"/>
                                          </p:stCondLst>
                                        </p:cTn>
                                        <p:tgtEl>
                                          <p:spTgt spid="47"/>
                                        </p:tgtEl>
                                        <p:attrNameLst>
                                          <p:attrName>style.visibility</p:attrName>
                                        </p:attrNameLst>
                                      </p:cBhvr>
                                      <p:to>
                                        <p:strVal val="visible"/>
                                      </p:to>
                                    </p:set>
                                    <p:anim calcmode="lin" valueType="num">
                                      <p:cBhvr>
                                        <p:cTn id="30" dur="750" fill="hold"/>
                                        <p:tgtEl>
                                          <p:spTgt spid="47"/>
                                        </p:tgtEl>
                                        <p:attrNameLst>
                                          <p:attrName>ppt_w</p:attrName>
                                        </p:attrNameLst>
                                      </p:cBhvr>
                                      <p:tavLst>
                                        <p:tav tm="0">
                                          <p:val>
                                            <p:strVal val="2/3*#ppt_w"/>
                                          </p:val>
                                        </p:tav>
                                        <p:tav tm="100000">
                                          <p:val>
                                            <p:strVal val="#ppt_w"/>
                                          </p:val>
                                        </p:tav>
                                      </p:tavLst>
                                    </p:anim>
                                    <p:anim calcmode="lin" valueType="num">
                                      <p:cBhvr>
                                        <p:cTn id="31" dur="750" fill="hold"/>
                                        <p:tgtEl>
                                          <p:spTgt spid="47"/>
                                        </p:tgtEl>
                                        <p:attrNameLst>
                                          <p:attrName>ppt_h</p:attrName>
                                        </p:attrNameLst>
                                      </p:cBhvr>
                                      <p:tavLst>
                                        <p:tav tm="0">
                                          <p:val>
                                            <p:strVal val="2/3*#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23" presetClass="entr" presetSubtype="288" fill="hold" grpId="0" nodeType="clickEffect">
                                  <p:stCondLst>
                                    <p:cond delay="500"/>
                                  </p:stCondLst>
                                  <p:iterate type="lt">
                                    <p:tmPct val="5000"/>
                                  </p:iterate>
                                  <p:childTnLst>
                                    <p:set>
                                      <p:cBhvr>
                                        <p:cTn id="35" dur="1" fill="hold">
                                          <p:stCondLst>
                                            <p:cond delay="0"/>
                                          </p:stCondLst>
                                        </p:cTn>
                                        <p:tgtEl>
                                          <p:spTgt spid="48"/>
                                        </p:tgtEl>
                                        <p:attrNameLst>
                                          <p:attrName>style.visibility</p:attrName>
                                        </p:attrNameLst>
                                      </p:cBhvr>
                                      <p:to>
                                        <p:strVal val="visible"/>
                                      </p:to>
                                    </p:set>
                                    <p:anim calcmode="lin" valueType="num">
                                      <p:cBhvr>
                                        <p:cTn id="36" dur="250" fill="hold"/>
                                        <p:tgtEl>
                                          <p:spTgt spid="48"/>
                                        </p:tgtEl>
                                        <p:attrNameLst>
                                          <p:attrName>ppt_w</p:attrName>
                                        </p:attrNameLst>
                                      </p:cBhvr>
                                      <p:tavLst>
                                        <p:tav tm="0">
                                          <p:val>
                                            <p:strVal val="4/3*#ppt_w"/>
                                          </p:val>
                                        </p:tav>
                                        <p:tav tm="100000">
                                          <p:val>
                                            <p:strVal val="#ppt_w"/>
                                          </p:val>
                                        </p:tav>
                                      </p:tavLst>
                                    </p:anim>
                                    <p:anim calcmode="lin" valueType="num">
                                      <p:cBhvr>
                                        <p:cTn id="37" dur="250" fill="hold"/>
                                        <p:tgtEl>
                                          <p:spTgt spid="48"/>
                                        </p:tgtEl>
                                        <p:attrNameLst>
                                          <p:attrName>ppt_h</p:attrName>
                                        </p:attrNameLst>
                                      </p:cBhvr>
                                      <p:tavLst>
                                        <p:tav tm="0">
                                          <p:val>
                                            <p:strVal val="4/3*#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anim calcmode="lin" valueType="num">
                                      <p:cBhvr>
                                        <p:cTn id="43" dur="1000" fill="hold"/>
                                        <p:tgtEl>
                                          <p:spTgt spid="3"/>
                                        </p:tgtEl>
                                        <p:attrNameLst>
                                          <p:attrName>ppt_x</p:attrName>
                                        </p:attrNameLst>
                                      </p:cBhvr>
                                      <p:tavLst>
                                        <p:tav tm="0">
                                          <p:val>
                                            <p:strVal val="#ppt_x"/>
                                          </p:val>
                                        </p:tav>
                                        <p:tav tm="100000">
                                          <p:val>
                                            <p:strVal val="#ppt_x"/>
                                          </p:val>
                                        </p:tav>
                                      </p:tavLst>
                                    </p:anim>
                                    <p:anim calcmode="lin" valueType="num">
                                      <p:cBhvr>
                                        <p:cTn id="4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46" grpId="0"/>
      <p:bldP spid="47"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软件结构图情况</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pic>
        <p:nvPicPr>
          <p:cNvPr id="27" name="ECB019B1-382A-4266-B25C-5B523AA43C14-1" descr="wps">
            <a:extLst>
              <a:ext uri="{FF2B5EF4-FFF2-40B4-BE49-F238E27FC236}">
                <a16:creationId xmlns:a16="http://schemas.microsoft.com/office/drawing/2014/main" id="{B1A11D84-2F8B-46E9-94B7-EFBA92E5930B}"/>
              </a:ext>
            </a:extLst>
          </p:cNvPr>
          <p:cNvPicPr>
            <a:picLocks noChangeAspect="1"/>
          </p:cNvPicPr>
          <p:nvPr/>
        </p:nvPicPr>
        <p:blipFill>
          <a:blip r:embed="rId3"/>
          <a:stretch>
            <a:fillRect/>
          </a:stretch>
        </p:blipFill>
        <p:spPr>
          <a:xfrm>
            <a:off x="-335323" y="1687558"/>
            <a:ext cx="12795059" cy="5139012"/>
          </a:xfrm>
          <a:prstGeom prst="rect">
            <a:avLst/>
          </a:prstGeom>
        </p:spPr>
      </p:pic>
    </p:spTree>
    <p:custDataLst>
      <p:tags r:id="rId1"/>
    </p:custDataLst>
    <p:extLst>
      <p:ext uri="{BB962C8B-B14F-4D97-AF65-F5344CB8AC3E}">
        <p14:creationId xmlns:p14="http://schemas.microsoft.com/office/powerpoint/2010/main" val="2432331827"/>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strVal val="2/3*#ppt_w"/>
                                          </p:val>
                                        </p:tav>
                                        <p:tav tm="100000">
                                          <p:val>
                                            <p:strVal val="#ppt_w"/>
                                          </p:val>
                                        </p:tav>
                                      </p:tavLst>
                                    </p:anim>
                                    <p:anim calcmode="lin" valueType="num">
                                      <p:cBhvr>
                                        <p:cTn id="8" dur="500" fill="hold"/>
                                        <p:tgtEl>
                                          <p:spTgt spid="67"/>
                                        </p:tgtEl>
                                        <p:attrNameLst>
                                          <p:attrName>ppt_h</p:attrName>
                                        </p:attrNameLst>
                                      </p:cBhvr>
                                      <p:tavLst>
                                        <p:tav tm="0">
                                          <p:val>
                                            <p:strVal val="2/3*#ppt_h"/>
                                          </p:val>
                                        </p:tav>
                                        <p:tav tm="100000">
                                          <p:val>
                                            <p:strVal val="#ppt_h"/>
                                          </p:val>
                                        </p:tav>
                                      </p:tavLst>
                                    </p:anim>
                                  </p:childTnLst>
                                </p:cTn>
                              </p:par>
                            </p:childTnLst>
                          </p:cTn>
                        </p:par>
                        <p:par>
                          <p:cTn id="9" fill="hold">
                            <p:stCondLst>
                              <p:cond delay="800"/>
                            </p:stCondLst>
                            <p:childTnLst>
                              <p:par>
                                <p:cTn id="10" presetID="16" presetClass="entr" presetSubtype="3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barn(outVertical)">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文本框 26">
            <a:extLst>
              <a:ext uri="{FF2B5EF4-FFF2-40B4-BE49-F238E27FC236}">
                <a16:creationId xmlns:a16="http://schemas.microsoft.com/office/drawing/2014/main" id="{077B17E1-073C-47C1-A4FA-E1C7C19D5994}"/>
              </a:ext>
            </a:extLst>
          </p:cNvPr>
          <p:cNvSpPr txBox="1"/>
          <p:nvPr/>
        </p:nvSpPr>
        <p:spPr>
          <a:xfrm>
            <a:off x="4295800" y="378220"/>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数据库设计</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pic>
        <p:nvPicPr>
          <p:cNvPr id="7" name="ECB019B1-382A-4266-B25C-5B523AA43C14-2" descr="wps">
            <a:extLst>
              <a:ext uri="{FF2B5EF4-FFF2-40B4-BE49-F238E27FC236}">
                <a16:creationId xmlns:a16="http://schemas.microsoft.com/office/drawing/2014/main" id="{D027BEFC-8170-4A77-8BD0-205C812ECBEC}"/>
              </a:ext>
            </a:extLst>
          </p:cNvPr>
          <p:cNvPicPr>
            <a:picLocks noChangeAspect="1"/>
          </p:cNvPicPr>
          <p:nvPr/>
        </p:nvPicPr>
        <p:blipFill>
          <a:blip r:embed="rId3"/>
          <a:stretch>
            <a:fillRect/>
          </a:stretch>
        </p:blipFill>
        <p:spPr>
          <a:xfrm>
            <a:off x="1703512" y="1022328"/>
            <a:ext cx="8990576" cy="4634954"/>
          </a:xfrm>
          <a:prstGeom prst="rect">
            <a:avLst/>
          </a:prstGeom>
        </p:spPr>
      </p:pic>
    </p:spTree>
    <p:custDataLst>
      <p:tags r:id="rId1"/>
    </p:custDataLst>
    <p:extLst>
      <p:ext uri="{BB962C8B-B14F-4D97-AF65-F5344CB8AC3E}">
        <p14:creationId xmlns:p14="http://schemas.microsoft.com/office/powerpoint/2010/main" val="1709704627"/>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strVal val="2/3*#ppt_w"/>
                                          </p:val>
                                        </p:tav>
                                        <p:tav tm="100000">
                                          <p:val>
                                            <p:strVal val="#ppt_w"/>
                                          </p:val>
                                        </p:tav>
                                      </p:tavLst>
                                    </p:anim>
                                    <p:anim calcmode="lin" valueType="num">
                                      <p:cBhvr>
                                        <p:cTn id="8" dur="500" fill="hold"/>
                                        <p:tgtEl>
                                          <p:spTgt spid="67"/>
                                        </p:tgtEl>
                                        <p:attrNameLst>
                                          <p:attrName>ppt_h</p:attrName>
                                        </p:attrNameLst>
                                      </p:cBhvr>
                                      <p:tavLst>
                                        <p:tav tm="0">
                                          <p:val>
                                            <p:strVal val="2/3*#ppt_h"/>
                                          </p:val>
                                        </p:tav>
                                        <p:tav tm="100000">
                                          <p:val>
                                            <p:strVal val="#ppt_h"/>
                                          </p:val>
                                        </p:tav>
                                      </p:tavLst>
                                    </p:anim>
                                  </p:childTnLst>
                                </p:cTn>
                              </p:par>
                            </p:childTnLst>
                          </p:cTn>
                        </p:par>
                        <p:par>
                          <p:cTn id="9" fill="hold">
                            <p:stCondLst>
                              <p:cond delay="700"/>
                            </p:stCondLst>
                            <p:childTnLst>
                              <p:par>
                                <p:cTn id="10" presetID="16" presetClass="entr" presetSubtype="3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barn(outVertical)">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文本框 26">
            <a:extLst>
              <a:ext uri="{FF2B5EF4-FFF2-40B4-BE49-F238E27FC236}">
                <a16:creationId xmlns:a16="http://schemas.microsoft.com/office/drawing/2014/main" id="{077B17E1-073C-47C1-A4FA-E1C7C19D5994}"/>
              </a:ext>
            </a:extLst>
          </p:cNvPr>
          <p:cNvSpPr txBox="1"/>
          <p:nvPr/>
        </p:nvSpPr>
        <p:spPr>
          <a:xfrm>
            <a:off x="4259796" y="407886"/>
            <a:ext cx="3672408" cy="584775"/>
          </a:xfrm>
          <a:prstGeom prst="rect">
            <a:avLst/>
          </a:prstGeom>
          <a:noFill/>
        </p:spPr>
        <p:txBody>
          <a:bodyPr wrap="square" rtlCol="0">
            <a:spAutoFit/>
          </a:bodyPr>
          <a:lstStyle/>
          <a:p>
            <a:pPr algn="ctr"/>
            <a:r>
              <a:rPr lang="zh-CN" altLang="en-US" sz="3200" spc="600" dirty="0">
                <a:solidFill>
                  <a:srgbClr val="276482"/>
                </a:solidFill>
                <a:effectLst>
                  <a:outerShdw blurRad="38100" dist="38100" dir="2700000" algn="tl">
                    <a:srgbClr val="000000">
                      <a:alpha val="43137"/>
                    </a:srgbClr>
                  </a:outerShdw>
                </a:effectLst>
                <a:latin typeface="+mn-ea"/>
              </a:rPr>
              <a:t>用户表设计</a:t>
            </a:r>
          </a:p>
        </p:txBody>
      </p:sp>
      <p:grpSp>
        <p:nvGrpSpPr>
          <p:cNvPr id="68" name="组合 67">
            <a:extLst>
              <a:ext uri="{FF2B5EF4-FFF2-40B4-BE49-F238E27FC236}">
                <a16:creationId xmlns:a16="http://schemas.microsoft.com/office/drawing/2014/main" id="{B1B7CBE7-AFCC-4DD7-A089-270E2009A310}"/>
              </a:ext>
            </a:extLst>
          </p:cNvPr>
          <p:cNvGrpSpPr/>
          <p:nvPr/>
        </p:nvGrpSpPr>
        <p:grpSpPr>
          <a:xfrm>
            <a:off x="4512377" y="956657"/>
            <a:ext cx="3167246" cy="72008"/>
            <a:chOff x="4512377" y="956657"/>
            <a:chExt cx="3167246" cy="72008"/>
          </a:xfrm>
        </p:grpSpPr>
        <p:cxnSp>
          <p:nvCxnSpPr>
            <p:cNvPr id="69" name="直接连接符 68">
              <a:extLst>
                <a:ext uri="{FF2B5EF4-FFF2-40B4-BE49-F238E27FC236}">
                  <a16:creationId xmlns:a16="http://schemas.microsoft.com/office/drawing/2014/main" id="{349CD98D-162E-449B-B370-871BBD7626D6}"/>
                </a:ext>
              </a:extLst>
            </p:cNvPr>
            <p:cNvCxnSpPr>
              <a:cxnSpLocks/>
            </p:cNvCxnSpPr>
            <p:nvPr/>
          </p:nvCxnSpPr>
          <p:spPr>
            <a:xfrm>
              <a:off x="4512377" y="992661"/>
              <a:ext cx="3167246" cy="0"/>
            </a:xfrm>
            <a:prstGeom prst="line">
              <a:avLst/>
            </a:prstGeom>
            <a:ln>
              <a:gradFill flip="none" rotWithShape="1">
                <a:gsLst>
                  <a:gs pos="0">
                    <a:schemeClr val="accent1">
                      <a:lumMod val="5000"/>
                      <a:lumOff val="95000"/>
                      <a:alpha val="94000"/>
                    </a:schemeClr>
                  </a:gs>
                  <a:gs pos="54000">
                    <a:srgbClr val="276482"/>
                  </a:gs>
                  <a:gs pos="100000">
                    <a:schemeClr val="accent1">
                      <a:lumMod val="30000"/>
                      <a:lumOff val="70000"/>
                      <a:alpha val="5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0" name="椭圆 69">
              <a:extLst>
                <a:ext uri="{FF2B5EF4-FFF2-40B4-BE49-F238E27FC236}">
                  <a16:creationId xmlns:a16="http://schemas.microsoft.com/office/drawing/2014/main" id="{F768A232-F00C-4151-AFFB-CEFA7299AB18}"/>
                </a:ext>
              </a:extLst>
            </p:cNvPr>
            <p:cNvSpPr/>
            <p:nvPr/>
          </p:nvSpPr>
          <p:spPr>
            <a:xfrm>
              <a:off x="6062207" y="956657"/>
              <a:ext cx="72008" cy="72008"/>
            </a:xfrm>
            <a:prstGeom prst="ellipse">
              <a:avLst/>
            </a:prstGeom>
            <a:solidFill>
              <a:schemeClr val="bg1">
                <a:lumMod val="95000"/>
              </a:scheme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aphicFrame>
        <p:nvGraphicFramePr>
          <p:cNvPr id="2" name="表格 2">
            <a:extLst>
              <a:ext uri="{FF2B5EF4-FFF2-40B4-BE49-F238E27FC236}">
                <a16:creationId xmlns:a16="http://schemas.microsoft.com/office/drawing/2014/main" id="{8BEA7408-DAD5-4312-B435-35C5129F641A}"/>
              </a:ext>
            </a:extLst>
          </p:cNvPr>
          <p:cNvGraphicFramePr>
            <a:graphicFrameLocks noGrp="1"/>
          </p:cNvGraphicFramePr>
          <p:nvPr>
            <p:extLst>
              <p:ext uri="{D42A27DB-BD31-4B8C-83A1-F6EECF244321}">
                <p14:modId xmlns:p14="http://schemas.microsoft.com/office/powerpoint/2010/main" val="1890132575"/>
              </p:ext>
            </p:extLst>
          </p:nvPr>
        </p:nvGraphicFramePr>
        <p:xfrm>
          <a:off x="2207568" y="2348880"/>
          <a:ext cx="8208912" cy="2513650"/>
        </p:xfrm>
        <a:graphic>
          <a:graphicData uri="http://schemas.openxmlformats.org/drawingml/2006/table">
            <a:tbl>
              <a:tblPr firstRow="1" bandRow="1">
                <a:tableStyleId>{5C22544A-7EE6-4342-B048-85BDC9FD1C3A}</a:tableStyleId>
              </a:tblPr>
              <a:tblGrid>
                <a:gridCol w="2448272">
                  <a:extLst>
                    <a:ext uri="{9D8B030D-6E8A-4147-A177-3AD203B41FA5}">
                      <a16:colId xmlns:a16="http://schemas.microsoft.com/office/drawing/2014/main" val="2752083800"/>
                    </a:ext>
                  </a:extLst>
                </a:gridCol>
                <a:gridCol w="2520280">
                  <a:extLst>
                    <a:ext uri="{9D8B030D-6E8A-4147-A177-3AD203B41FA5}">
                      <a16:colId xmlns:a16="http://schemas.microsoft.com/office/drawing/2014/main" val="643245997"/>
                    </a:ext>
                  </a:extLst>
                </a:gridCol>
                <a:gridCol w="3240360">
                  <a:extLst>
                    <a:ext uri="{9D8B030D-6E8A-4147-A177-3AD203B41FA5}">
                      <a16:colId xmlns:a16="http://schemas.microsoft.com/office/drawing/2014/main" val="3848177739"/>
                    </a:ext>
                  </a:extLst>
                </a:gridCol>
              </a:tblGrid>
              <a:tr h="648073">
                <a:tc>
                  <a:txBody>
                    <a:bodyPr/>
                    <a:lstStyle/>
                    <a:p>
                      <a:r>
                        <a:rPr lang="zh-CN" altLang="en-US" dirty="0"/>
                        <a:t>字段名称</a:t>
                      </a:r>
                    </a:p>
                  </a:txBody>
                  <a:tcPr/>
                </a:tc>
                <a:tc>
                  <a:txBody>
                    <a:bodyPr/>
                    <a:lstStyle/>
                    <a:p>
                      <a:r>
                        <a:rPr lang="zh-CN" altLang="en-US" dirty="0"/>
                        <a:t>字段类型</a:t>
                      </a:r>
                    </a:p>
                  </a:txBody>
                  <a:tcPr/>
                </a:tc>
                <a:tc>
                  <a:txBody>
                    <a:bodyPr/>
                    <a:lstStyle/>
                    <a:p>
                      <a:r>
                        <a:rPr lang="zh-CN" altLang="en-US" dirty="0"/>
                        <a:t>描述</a:t>
                      </a:r>
                    </a:p>
                  </a:txBody>
                  <a:tcPr/>
                </a:tc>
                <a:extLst>
                  <a:ext uri="{0D108BD9-81ED-4DB2-BD59-A6C34878D82A}">
                    <a16:rowId xmlns:a16="http://schemas.microsoft.com/office/drawing/2014/main" val="1774115155"/>
                  </a:ext>
                </a:extLst>
              </a:tr>
              <a:tr h="621859">
                <a:tc>
                  <a:txBody>
                    <a:bodyPr/>
                    <a:lstStyle/>
                    <a:p>
                      <a:r>
                        <a:rPr lang="en-US" altLang="zh-CN" dirty="0"/>
                        <a:t>ID</a:t>
                      </a:r>
                      <a:endParaRPr lang="zh-CN" altLang="en-US" dirty="0"/>
                    </a:p>
                  </a:txBody>
                  <a:tcPr/>
                </a:tc>
                <a:tc>
                  <a:txBody>
                    <a:bodyPr/>
                    <a:lstStyle/>
                    <a:p>
                      <a:r>
                        <a:rPr lang="en-US" altLang="zh-CN" dirty="0"/>
                        <a:t>int</a:t>
                      </a:r>
                      <a:endParaRPr lang="zh-CN" altLang="en-US" dirty="0"/>
                    </a:p>
                  </a:txBody>
                  <a:tcPr/>
                </a:tc>
                <a:tc>
                  <a:txBody>
                    <a:bodyPr/>
                    <a:lstStyle/>
                    <a:p>
                      <a:r>
                        <a:rPr lang="zh-CN" altLang="en-US" dirty="0"/>
                        <a:t>用户唯一编号</a:t>
                      </a:r>
                    </a:p>
                  </a:txBody>
                  <a:tcPr/>
                </a:tc>
                <a:extLst>
                  <a:ext uri="{0D108BD9-81ED-4DB2-BD59-A6C34878D82A}">
                    <a16:rowId xmlns:a16="http://schemas.microsoft.com/office/drawing/2014/main" val="2330474461"/>
                  </a:ext>
                </a:extLst>
              </a:tr>
              <a:tr h="621859">
                <a:tc>
                  <a:txBody>
                    <a:bodyPr/>
                    <a:lstStyle/>
                    <a:p>
                      <a:r>
                        <a:rPr lang="en-US" altLang="zh-CN" dirty="0"/>
                        <a:t>username</a:t>
                      </a:r>
                      <a:endParaRPr lang="zh-CN" altLang="en-US" dirty="0"/>
                    </a:p>
                  </a:txBody>
                  <a:tcPr/>
                </a:tc>
                <a:tc>
                  <a:txBody>
                    <a:bodyPr/>
                    <a:lstStyle/>
                    <a:p>
                      <a:r>
                        <a:rPr lang="en-US" altLang="zh-CN" dirty="0"/>
                        <a:t>Varchar</a:t>
                      </a:r>
                      <a:r>
                        <a:rPr lang="zh-CN" altLang="en-US" dirty="0"/>
                        <a:t>（</a:t>
                      </a:r>
                      <a:r>
                        <a:rPr lang="en-US" altLang="zh-CN" dirty="0"/>
                        <a:t>20</a:t>
                      </a:r>
                      <a:r>
                        <a:rPr lang="zh-CN" altLang="en-US" dirty="0"/>
                        <a:t>）</a:t>
                      </a:r>
                    </a:p>
                  </a:txBody>
                  <a:tcPr/>
                </a:tc>
                <a:tc>
                  <a:txBody>
                    <a:bodyPr/>
                    <a:lstStyle/>
                    <a:p>
                      <a:r>
                        <a:rPr lang="zh-CN" altLang="en-US" dirty="0"/>
                        <a:t>用户名称</a:t>
                      </a:r>
                    </a:p>
                  </a:txBody>
                  <a:tcPr/>
                </a:tc>
                <a:extLst>
                  <a:ext uri="{0D108BD9-81ED-4DB2-BD59-A6C34878D82A}">
                    <a16:rowId xmlns:a16="http://schemas.microsoft.com/office/drawing/2014/main" val="3185036892"/>
                  </a:ext>
                </a:extLst>
              </a:tr>
              <a:tr h="621859">
                <a:tc>
                  <a:txBody>
                    <a:bodyPr/>
                    <a:lstStyle/>
                    <a:p>
                      <a:r>
                        <a:rPr lang="en-US" altLang="zh-CN" dirty="0"/>
                        <a:t>password</a:t>
                      </a:r>
                      <a:endParaRPr lang="zh-CN" altLang="en-US" dirty="0"/>
                    </a:p>
                  </a:txBody>
                  <a:tcPr/>
                </a:tc>
                <a:tc>
                  <a:txBody>
                    <a:bodyPr/>
                    <a:lstStyle/>
                    <a:p>
                      <a:r>
                        <a:rPr lang="en-US" altLang="zh-CN" dirty="0"/>
                        <a:t>Varchar (20</a:t>
                      </a:r>
                      <a:r>
                        <a:rPr lang="zh-CN" altLang="en-US" dirty="0"/>
                        <a:t>）</a:t>
                      </a:r>
                    </a:p>
                  </a:txBody>
                  <a:tcPr/>
                </a:tc>
                <a:tc>
                  <a:txBody>
                    <a:bodyPr/>
                    <a:lstStyle/>
                    <a:p>
                      <a:r>
                        <a:rPr lang="zh-CN" altLang="en-US" dirty="0"/>
                        <a:t>用户密码</a:t>
                      </a:r>
                    </a:p>
                  </a:txBody>
                  <a:tcPr/>
                </a:tc>
                <a:extLst>
                  <a:ext uri="{0D108BD9-81ED-4DB2-BD59-A6C34878D82A}">
                    <a16:rowId xmlns:a16="http://schemas.microsoft.com/office/drawing/2014/main" val="3164604537"/>
                  </a:ext>
                </a:extLst>
              </a:tr>
            </a:tbl>
          </a:graphicData>
        </a:graphic>
      </p:graphicFrame>
    </p:spTree>
    <p:custDataLst>
      <p:tags r:id="rId1"/>
    </p:custDataLst>
    <p:extLst>
      <p:ext uri="{BB962C8B-B14F-4D97-AF65-F5344CB8AC3E}">
        <p14:creationId xmlns:p14="http://schemas.microsoft.com/office/powerpoint/2010/main" val="2406058764"/>
      </p:ext>
    </p:extLst>
  </p:cSld>
  <p:clrMapOvr>
    <a:masterClrMapping/>
  </p:clrMapOvr>
  <mc:AlternateContent xmlns:mc="http://schemas.openxmlformats.org/markup-compatibility/2006" xmlns:p14="http://schemas.microsoft.com/office/powerpoint/2010/main">
    <mc:Choice Requires="p14">
      <p:transition spd="slow" p14:dur="1500" advTm="5476">
        <p:random/>
      </p:transition>
    </mc:Choice>
    <mc:Fallback xmlns="" xmlns:a16="http://schemas.microsoft.com/office/drawing/2014/main" xmlns:a14="http://schemas.microsoft.com/office/drawing/2010/main">
      <p:transition spd="slow" advTm="5476">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72" fill="hold" grpId="0" nodeType="clickEffect">
                                  <p:stCondLst>
                                    <p:cond delay="0"/>
                                  </p:stCondLst>
                                  <p:iterate type="lt">
                                    <p:tmPct val="10000"/>
                                  </p:iterate>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strVal val="2/3*#ppt_w"/>
                                          </p:val>
                                        </p:tav>
                                        <p:tav tm="100000">
                                          <p:val>
                                            <p:strVal val="#ppt_w"/>
                                          </p:val>
                                        </p:tav>
                                      </p:tavLst>
                                    </p:anim>
                                    <p:anim calcmode="lin" valueType="num">
                                      <p:cBhvr>
                                        <p:cTn id="8" dur="500" fill="hold"/>
                                        <p:tgtEl>
                                          <p:spTgt spid="67"/>
                                        </p:tgtEl>
                                        <p:attrNameLst>
                                          <p:attrName>ppt_h</p:attrName>
                                        </p:attrNameLst>
                                      </p:cBhvr>
                                      <p:tavLst>
                                        <p:tav tm="0">
                                          <p:val>
                                            <p:strVal val="2/3*#ppt_h"/>
                                          </p:val>
                                        </p:tav>
                                        <p:tav tm="100000">
                                          <p:val>
                                            <p:strVal val="#ppt_h"/>
                                          </p:val>
                                        </p:tav>
                                      </p:tavLst>
                                    </p:anim>
                                  </p:childTnLst>
                                </p:cTn>
                              </p:par>
                            </p:childTnLst>
                          </p:cTn>
                        </p:par>
                        <p:par>
                          <p:cTn id="9" fill="hold">
                            <p:stCondLst>
                              <p:cond delay="700"/>
                            </p:stCondLst>
                            <p:childTnLst>
                              <p:par>
                                <p:cTn id="10" presetID="16" presetClass="entr" presetSubtype="3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barn(outVertical)">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3|1.2|1.4|0.8|0.9|1|0.7|1"/>
</p:tagLst>
</file>

<file path=ppt/tags/tag10.xml><?xml version="1.0" encoding="utf-8"?>
<p:tagLst xmlns:a="http://schemas.openxmlformats.org/drawingml/2006/main" xmlns:r="http://schemas.openxmlformats.org/officeDocument/2006/relationships" xmlns:p="http://schemas.openxmlformats.org/presentationml/2006/main">
  <p:tag name="TIMING" val="|0.9|1.1|0.8|1.3"/>
</p:tagLst>
</file>

<file path=ppt/tags/tag11.xml><?xml version="1.0" encoding="utf-8"?>
<p:tagLst xmlns:a="http://schemas.openxmlformats.org/drawingml/2006/main" xmlns:r="http://schemas.openxmlformats.org/officeDocument/2006/relationships" xmlns:p="http://schemas.openxmlformats.org/presentationml/2006/main">
  <p:tag name="TIMING" val="|0.7|0.8|0.7|0.6|0.5|0.6|1.8"/>
</p:tagLst>
</file>

<file path=ppt/tags/tag12.xml><?xml version="1.0" encoding="utf-8"?>
<p:tagLst xmlns:a="http://schemas.openxmlformats.org/drawingml/2006/main" xmlns:r="http://schemas.openxmlformats.org/officeDocument/2006/relationships" xmlns:p="http://schemas.openxmlformats.org/presentationml/2006/main">
  <p:tag name="TIMING" val="|0.9|1.1|0.8|1.3"/>
</p:tagLst>
</file>

<file path=ppt/tags/tag13.xml><?xml version="1.0" encoding="utf-8"?>
<p:tagLst xmlns:a="http://schemas.openxmlformats.org/drawingml/2006/main" xmlns:r="http://schemas.openxmlformats.org/officeDocument/2006/relationships" xmlns:p="http://schemas.openxmlformats.org/presentationml/2006/main">
  <p:tag name="TIMING" val="|0.9|1.1|0.8|1.3"/>
</p:tagLst>
</file>

<file path=ppt/tags/tag14.xml><?xml version="1.0" encoding="utf-8"?>
<p:tagLst xmlns:a="http://schemas.openxmlformats.org/drawingml/2006/main" xmlns:r="http://schemas.openxmlformats.org/officeDocument/2006/relationships" xmlns:p="http://schemas.openxmlformats.org/presentationml/2006/main">
  <p:tag name="TIMING" val="|0.9|1.1|0.8|1.3"/>
</p:tagLst>
</file>

<file path=ppt/tags/tag15.xml><?xml version="1.0" encoding="utf-8"?>
<p:tagLst xmlns:a="http://schemas.openxmlformats.org/drawingml/2006/main" xmlns:r="http://schemas.openxmlformats.org/officeDocument/2006/relationships" xmlns:p="http://schemas.openxmlformats.org/presentationml/2006/main">
  <p:tag name="TIMING" val="|0.6|1.1|0.8|0.7|0.5|0.7|0.8"/>
</p:tagLst>
</file>

<file path=ppt/tags/tag16.xml><?xml version="1.0" encoding="utf-8"?>
<p:tagLst xmlns:a="http://schemas.openxmlformats.org/drawingml/2006/main" xmlns:r="http://schemas.openxmlformats.org/officeDocument/2006/relationships" xmlns:p="http://schemas.openxmlformats.org/presentationml/2006/main">
  <p:tag name="TIMING" val="|0.9|1.1|0.8|1.3"/>
</p:tagLst>
</file>

<file path=ppt/tags/tag17.xml><?xml version="1.0" encoding="utf-8"?>
<p:tagLst xmlns:a="http://schemas.openxmlformats.org/drawingml/2006/main" xmlns:r="http://schemas.openxmlformats.org/officeDocument/2006/relationships" xmlns:p="http://schemas.openxmlformats.org/presentationml/2006/main">
  <p:tag name="TIMING" val="|0.5|0.8|1.1|0.7|1|0.8|0.6|0.9"/>
</p:tagLst>
</file>

<file path=ppt/tags/tag18.xml><?xml version="1.0" encoding="utf-8"?>
<p:tagLst xmlns:a="http://schemas.openxmlformats.org/drawingml/2006/main" xmlns:r="http://schemas.openxmlformats.org/officeDocument/2006/relationships" xmlns:p="http://schemas.openxmlformats.org/presentationml/2006/main">
  <p:tag name="TIMING" val="|0.2|0.8|0.7|0.9"/>
</p:tagLst>
</file>

<file path=ppt/tags/tag19.xml><?xml version="1.0" encoding="utf-8"?>
<p:tagLst xmlns:a="http://schemas.openxmlformats.org/drawingml/2006/main" xmlns:r="http://schemas.openxmlformats.org/officeDocument/2006/relationships" xmlns:p="http://schemas.openxmlformats.org/presentationml/2006/main">
  <p:tag name="TIMING" val="|0"/>
</p:tagLst>
</file>

<file path=ppt/tags/tag2.xml><?xml version="1.0" encoding="utf-8"?>
<p:tagLst xmlns:a="http://schemas.openxmlformats.org/drawingml/2006/main" xmlns:r="http://schemas.openxmlformats.org/officeDocument/2006/relationships" xmlns:p="http://schemas.openxmlformats.org/presentationml/2006/main">
  <p:tag name="TIMING" val="|0.5|2.3|0.7|1.1|0.6|0.9|0.6|0.6|0.9|0.7|0.7|1|0.6|0.7|1.1"/>
</p:tagLst>
</file>

<file path=ppt/tags/tag20.xml><?xml version="1.0" encoding="utf-8"?>
<p:tagLst xmlns:a="http://schemas.openxmlformats.org/drawingml/2006/main" xmlns:r="http://schemas.openxmlformats.org/officeDocument/2006/relationships" xmlns:p="http://schemas.openxmlformats.org/presentationml/2006/main">
  <p:tag name="TIMING" val="|1.2|0.8|0.8|0.7|0.6"/>
</p:tagLst>
</file>

<file path=ppt/tags/tag21.xml><?xml version="1.0" encoding="utf-8"?>
<p:tagLst xmlns:a="http://schemas.openxmlformats.org/drawingml/2006/main" xmlns:r="http://schemas.openxmlformats.org/officeDocument/2006/relationships" xmlns:p="http://schemas.openxmlformats.org/presentationml/2006/main">
  <p:tag name="TIMING" val="|1.6|1|1.1|0.9|0.9|0.9"/>
</p:tagLst>
</file>

<file path=ppt/tags/tag22.xml><?xml version="1.0" encoding="utf-8"?>
<p:tagLst xmlns:a="http://schemas.openxmlformats.org/drawingml/2006/main" xmlns:r="http://schemas.openxmlformats.org/officeDocument/2006/relationships" xmlns:p="http://schemas.openxmlformats.org/presentationml/2006/main">
  <p:tag name="TIMING" val="|1|1|0.9|1|1.1|0.6|1|0.7|1|0.7|1"/>
</p:tagLst>
</file>

<file path=ppt/tags/tag23.xml><?xml version="1.0" encoding="utf-8"?>
<p:tagLst xmlns:a="http://schemas.openxmlformats.org/drawingml/2006/main" xmlns:r="http://schemas.openxmlformats.org/officeDocument/2006/relationships" xmlns:p="http://schemas.openxmlformats.org/presentationml/2006/main">
  <p:tag name="TIMING" val="|0.8|0.7|0.8|0.9|1.1|1.4"/>
</p:tagLst>
</file>

<file path=ppt/tags/tag24.xml><?xml version="1.0" encoding="utf-8"?>
<p:tagLst xmlns:a="http://schemas.openxmlformats.org/drawingml/2006/main" xmlns:r="http://schemas.openxmlformats.org/officeDocument/2006/relationships" xmlns:p="http://schemas.openxmlformats.org/presentationml/2006/main">
  <p:tag name="TIMING" val="|0.3|1|0.9|0.9|0.8|0.7"/>
</p:tagLst>
</file>

<file path=ppt/tags/tag25.xml><?xml version="1.0" encoding="utf-8"?>
<p:tagLst xmlns:a="http://schemas.openxmlformats.org/drawingml/2006/main" xmlns:r="http://schemas.openxmlformats.org/officeDocument/2006/relationships" xmlns:p="http://schemas.openxmlformats.org/presentationml/2006/main">
  <p:tag name="TIMING" val="|1.1|1.7|1.2|0.8"/>
</p:tagLst>
</file>

<file path=ppt/tags/tag26.xml><?xml version="1.0" encoding="utf-8"?>
<p:tagLst xmlns:a="http://schemas.openxmlformats.org/drawingml/2006/main" xmlns:r="http://schemas.openxmlformats.org/officeDocument/2006/relationships" xmlns:p="http://schemas.openxmlformats.org/presentationml/2006/main">
  <p:tag name="TIMING" val="|0.7|0.9|0.8|1|0.8|0.7"/>
</p:tagLst>
</file>

<file path=ppt/tags/tag27.xml><?xml version="1.0" encoding="utf-8"?>
<p:tagLst xmlns:a="http://schemas.openxmlformats.org/drawingml/2006/main" xmlns:r="http://schemas.openxmlformats.org/officeDocument/2006/relationships" xmlns:p="http://schemas.openxmlformats.org/presentationml/2006/main">
  <p:tag name="TIMING" val="|0.5|0.6|0.9|0.9|0.9"/>
</p:tagLst>
</file>

<file path=ppt/tags/tag28.xml><?xml version="1.0" encoding="utf-8"?>
<p:tagLst xmlns:a="http://schemas.openxmlformats.org/drawingml/2006/main" xmlns:r="http://schemas.openxmlformats.org/officeDocument/2006/relationships" xmlns:p="http://schemas.openxmlformats.org/presentationml/2006/main">
  <p:tag name="TIMING" val="|1|0.7|0.7|0.9|0.7"/>
</p:tagLst>
</file>

<file path=ppt/tags/tag29.xml><?xml version="1.0" encoding="utf-8"?>
<p:tagLst xmlns:a="http://schemas.openxmlformats.org/drawingml/2006/main" xmlns:r="http://schemas.openxmlformats.org/officeDocument/2006/relationships" xmlns:p="http://schemas.openxmlformats.org/presentationml/2006/main">
  <p:tag name="TIMING" val="|0.7|0.7|0.6|0.6|0.8|0.7|0.7|0.6"/>
</p:tagLst>
</file>

<file path=ppt/tags/tag3.xml><?xml version="1.0" encoding="utf-8"?>
<p:tagLst xmlns:a="http://schemas.openxmlformats.org/drawingml/2006/main" xmlns:r="http://schemas.openxmlformats.org/officeDocument/2006/relationships" xmlns:p="http://schemas.openxmlformats.org/presentationml/2006/main">
  <p:tag name="TIMING" val="|0.3|0.9|0.7|0.8|0.7|1|2.1"/>
</p:tagLst>
</file>

<file path=ppt/tags/tag30.xml><?xml version="1.0" encoding="utf-8"?>
<p:tagLst xmlns:a="http://schemas.openxmlformats.org/drawingml/2006/main" xmlns:r="http://schemas.openxmlformats.org/officeDocument/2006/relationships" xmlns:p="http://schemas.openxmlformats.org/presentationml/2006/main">
  <p:tag name="TIMING" val="|0.8|0.7|0.6|0.6|0.6|0.8|0.8|0.7|0.6"/>
</p:tagLst>
</file>

<file path=ppt/tags/tag31.xml><?xml version="1.0" encoding="utf-8"?>
<p:tagLst xmlns:a="http://schemas.openxmlformats.org/drawingml/2006/main" xmlns:r="http://schemas.openxmlformats.org/officeDocument/2006/relationships" xmlns:p="http://schemas.openxmlformats.org/presentationml/2006/main">
  <p:tag name="TIMING" val="|0.6|0.6|0.9|0.6|0.6|0.5|0.7|0.5|0.6|0.6|0.7"/>
</p:tagLst>
</file>

<file path=ppt/tags/tag32.xml><?xml version="1.0" encoding="utf-8"?>
<p:tagLst xmlns:a="http://schemas.openxmlformats.org/drawingml/2006/main" xmlns:r="http://schemas.openxmlformats.org/officeDocument/2006/relationships" xmlns:p="http://schemas.openxmlformats.org/presentationml/2006/main">
  <p:tag name="TIMING" val="|0.5|0.9|0.8|0.7"/>
</p:tagLst>
</file>

<file path=ppt/tags/tag4.xml><?xml version="1.0" encoding="utf-8"?>
<p:tagLst xmlns:a="http://schemas.openxmlformats.org/drawingml/2006/main" xmlns:r="http://schemas.openxmlformats.org/officeDocument/2006/relationships" xmlns:p="http://schemas.openxmlformats.org/presentationml/2006/main">
  <p:tag name="TIMING" val="|0.7|0.8|0.7|0.9|0.6|0.9|0.6|0.5|0.8|0.7|0.8|0.6|0.6|0.6|0.7"/>
</p:tagLst>
</file>

<file path=ppt/tags/tag5.xml><?xml version="1.0" encoding="utf-8"?>
<p:tagLst xmlns:a="http://schemas.openxmlformats.org/drawingml/2006/main" xmlns:r="http://schemas.openxmlformats.org/officeDocument/2006/relationships" xmlns:p="http://schemas.openxmlformats.org/presentationml/2006/main">
  <p:tag name="TIMING" val="|0.8|0.9|1"/>
</p:tagLst>
</file>

<file path=ppt/tags/tag6.xml><?xml version="1.0" encoding="utf-8"?>
<p:tagLst xmlns:a="http://schemas.openxmlformats.org/drawingml/2006/main" xmlns:r="http://schemas.openxmlformats.org/officeDocument/2006/relationships" xmlns:p="http://schemas.openxmlformats.org/presentationml/2006/main">
  <p:tag name="TIMING" val="|0.1|0.9|0.6|0.7|0.6|0.8|0.8"/>
</p:tagLst>
</file>

<file path=ppt/tags/tag7.xml><?xml version="1.0" encoding="utf-8"?>
<p:tagLst xmlns:a="http://schemas.openxmlformats.org/drawingml/2006/main" xmlns:r="http://schemas.openxmlformats.org/officeDocument/2006/relationships" xmlns:p="http://schemas.openxmlformats.org/presentationml/2006/main">
  <p:tag name="TIMING" val="|0.9|1.1|0.8|1.3"/>
</p:tagLst>
</file>

<file path=ppt/tags/tag8.xml><?xml version="1.0" encoding="utf-8"?>
<p:tagLst xmlns:a="http://schemas.openxmlformats.org/drawingml/2006/main" xmlns:r="http://schemas.openxmlformats.org/officeDocument/2006/relationships" xmlns:p="http://schemas.openxmlformats.org/presentationml/2006/main">
  <p:tag name="TIMING" val="|0.9|1.1|0.8|1.3"/>
</p:tagLst>
</file>

<file path=ppt/tags/tag9.xml><?xml version="1.0" encoding="utf-8"?>
<p:tagLst xmlns:a="http://schemas.openxmlformats.org/drawingml/2006/main" xmlns:r="http://schemas.openxmlformats.org/officeDocument/2006/relationships" xmlns:p="http://schemas.openxmlformats.org/presentationml/2006/main">
  <p:tag name="TIMING" val="|0.9|1.1|0.8|1.3"/>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d1ls2ybh">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763</TotalTime>
  <Words>2299</Words>
  <Application>Microsoft Office PowerPoint</Application>
  <PresentationFormat>宽屏</PresentationFormat>
  <Paragraphs>231</Paragraphs>
  <Slides>34</Slides>
  <Notes>0</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34</vt:i4>
      </vt:variant>
    </vt:vector>
  </HeadingPairs>
  <TitlesOfParts>
    <vt:vector size="43" baseType="lpstr">
      <vt:lpstr>仿宋</vt:lpstr>
      <vt:lpstr>汉仪中圆简</vt:lpstr>
      <vt:lpstr>微软雅黑</vt:lpstr>
      <vt:lpstr>Agency FB</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群山</dc:title>
  <dc:creator>第一PPT</dc:creator>
  <cp:keywords>www.1ppt.com</cp:keywords>
  <dc:description>www.1ppt.com</dc:description>
  <cp:lastModifiedBy>周 国辉</cp:lastModifiedBy>
  <cp:revision>81</cp:revision>
  <dcterms:created xsi:type="dcterms:W3CDTF">2020-02-11T03:33:43Z</dcterms:created>
  <dcterms:modified xsi:type="dcterms:W3CDTF">2021-06-20T11:43:40Z</dcterms:modified>
</cp:coreProperties>
</file>

<file path=docProps/thumbnail.jpeg>
</file>